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4D80F-2F1E-40AC-B3B9-613EA6810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CD4A4C-F7C1-4D3A-BB85-291D8315B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EC63F5-4ED8-435D-9A01-408E0197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43C5-2B91-4185-A645-D1D96B9B750E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CE654B-3E7E-41FA-B721-81C91969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7FE9F6-393E-4773-966F-DC0F7938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241C-D7A0-4177-ACF7-255F681A30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44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41754E-8366-48F9-9185-D6997F38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D08181-6DD7-4972-A2D0-9797E7699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9761E9-05B5-4881-9A18-26B29A68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43C5-2B91-4185-A645-D1D96B9B750E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7E1DAA-44C8-44A3-A722-33E70A0F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7CF2E4-3731-4CEA-A91A-9039DC13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241C-D7A0-4177-ACF7-255F681A30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38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5198E8B-2A77-4D96-A85C-61691AA6B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56E4D5-A0C2-481A-B96B-5CEA626E4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81857C-548B-4D50-A5DA-766BA3A37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43C5-2B91-4185-A645-D1D96B9B750E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2C4635-EC45-41BE-BAD6-14BADB61D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5E6638-4CC1-4CDF-8A23-4BD1026A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241C-D7A0-4177-ACF7-255F681A30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83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D15DE-C9BF-4F3A-A1A8-36F8FD77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E18740-9882-4E58-BEC0-A1F3F99CF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D51D54-866A-4B73-912E-FBCBDC28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43C5-2B91-4185-A645-D1D96B9B750E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AB924E-400D-4CD4-81FB-D2A1265E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883E10-4B8A-44EF-AE4B-74914149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241C-D7A0-4177-ACF7-255F681A30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10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453E7-87A3-4244-AC28-DF3B231C3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65FAE9-850C-431B-A61B-3CCB34715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4CC859-AE85-47B8-82C0-C5B072815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43C5-2B91-4185-A645-D1D96B9B750E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DB45C0-1FAD-4E6F-9FA2-9C5D25A76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B54DAC-EBB8-4552-AEDD-E2B001AF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241C-D7A0-4177-ACF7-255F681A30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26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DA1D6-046B-4E46-AA7F-9056E5F7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8BB0B4-1841-48CC-BA2C-4536DF060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D0B50A-B209-4705-AB72-42605780A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FEA7E6-03E5-4FAA-A918-1CF5D8E1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43C5-2B91-4185-A645-D1D96B9B750E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F02051-E937-458E-8FB9-54222B18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A4F0F0-1A14-46AE-9381-B5C87B48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241C-D7A0-4177-ACF7-255F681A30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80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7B657-A672-469A-9717-C676B40E4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826427-3365-44EC-93A5-5A4523091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7F3608-E48D-43E6-8C8A-05791EF15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960F202-9824-4EE4-BD1E-D1F458DA0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E19ADF-9DFF-4157-8D8F-19133D8BD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F271E5-4E7F-4315-AF1A-59C9A799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43C5-2B91-4185-A645-D1D96B9B750E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67BA4ED-FF24-4ADD-A21B-B6406835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D32C8AE-0E17-4946-A89B-13092EBA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241C-D7A0-4177-ACF7-255F681A30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41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4CBF94-2A91-4810-977C-942A1A9E6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2D5CCE-6321-4558-AD00-2DEE58384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43C5-2B91-4185-A645-D1D96B9B750E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87992A-A775-4433-8780-EB1BA312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87E6AE-A269-42EA-B58E-E3298E78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241C-D7A0-4177-ACF7-255F681A30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25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5C69D60-A3A0-430A-9DA2-A3B02B5F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43C5-2B91-4185-A645-D1D96B9B750E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5140E65-7983-4396-9946-07E55CE1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1976C5-3417-4264-B233-24EC8B99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241C-D7A0-4177-ACF7-255F681A30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14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00A142-EC70-4F99-816C-90FD7DE88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CC87F3-4025-41C6-97CC-24C626250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072699-705C-4112-9BE9-C96898BD5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60F9B5-8B46-4AD5-9612-058498729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43C5-2B91-4185-A645-D1D96B9B750E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48A17B-717C-40B1-ACB7-FAB87E838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79F8D1-5E29-4969-83D4-BD01B630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241C-D7A0-4177-ACF7-255F681A30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23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A153B-ADCE-4E45-B78F-7D9E91001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9F8E4F7-2AD5-43EE-83CC-468EC985F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ACD8D4-2A03-4B7A-8AFD-087A48118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B93A17-575C-4787-8BBC-2BE7C120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43C5-2B91-4185-A645-D1D96B9B750E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7DA982-D8A7-452E-BC3B-3B9C8813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0597E2-C7F5-4A05-8395-4196BAA0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241C-D7A0-4177-ACF7-255F681A30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6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B2F599-17BC-41C7-9F28-0EE29133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0641D-FEA2-4882-8220-60828D992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689507-699A-46F0-8017-7A2B7E8AD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343C5-2B91-4185-A645-D1D96B9B750E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7D1618-34DA-4A8E-A5F0-CE8AA37AE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6F5FAC-79AF-4C23-AFD5-A5282C790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A241C-D7A0-4177-ACF7-255F681A30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45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.jpeg"/><Relationship Id="rId18" Type="http://schemas.openxmlformats.org/officeDocument/2006/relationships/image" Target="../media/image4.jpeg"/><Relationship Id="rId26" Type="http://schemas.openxmlformats.org/officeDocument/2006/relationships/image" Target="../media/image6.jp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5.jp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2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rafik 256">
            <a:extLst>
              <a:ext uri="{FF2B5EF4-FFF2-40B4-BE49-F238E27FC236}">
                <a16:creationId xmlns:a16="http://schemas.microsoft.com/office/drawing/2014/main" id="{78536742-FE0F-462B-9235-9288E49BA7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2546" y="698844"/>
            <a:ext cx="560506" cy="36577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418850B9-5B07-460B-A76C-FEAD9A325AE5}"/>
              </a:ext>
            </a:extLst>
          </p:cNvPr>
          <p:cNvCxnSpPr>
            <a:cxnSpLocks/>
            <a:stCxn id="18" idx="3"/>
            <a:endCxn id="97" idx="2"/>
          </p:cNvCxnSpPr>
          <p:nvPr/>
        </p:nvCxnSpPr>
        <p:spPr>
          <a:xfrm flipV="1">
            <a:off x="2022630" y="2045031"/>
            <a:ext cx="110234" cy="429712"/>
          </a:xfrm>
          <a:prstGeom prst="bentConnector2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mit Pfeil 187">
            <a:extLst>
              <a:ext uri="{FF2B5EF4-FFF2-40B4-BE49-F238E27FC236}">
                <a16:creationId xmlns:a16="http://schemas.microsoft.com/office/drawing/2014/main" id="{FB50E6BF-F7CA-4A70-9E8A-2DB0922BE524}"/>
              </a:ext>
            </a:extLst>
          </p:cNvPr>
          <p:cNvCxnSpPr>
            <a:cxnSpLocks/>
            <a:stCxn id="13" idx="3"/>
            <a:endCxn id="97" idx="0"/>
          </p:cNvCxnSpPr>
          <p:nvPr/>
        </p:nvCxnSpPr>
        <p:spPr>
          <a:xfrm>
            <a:off x="2020799" y="1355362"/>
            <a:ext cx="112065" cy="323893"/>
          </a:xfrm>
          <a:prstGeom prst="bentConnector2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Prozess 29">
                <a:extLst>
                  <a:ext uri="{FF2B5EF4-FFF2-40B4-BE49-F238E27FC236}">
                    <a16:creationId xmlns:a16="http://schemas.microsoft.com/office/drawing/2014/main" id="{9F20C519-7A0A-465A-8E67-7ECEFBFEAD23}"/>
                  </a:ext>
                </a:extLst>
              </p:cNvPr>
              <p:cNvSpPr/>
              <p:nvPr/>
            </p:nvSpPr>
            <p:spPr>
              <a:xfrm>
                <a:off x="698730" y="527682"/>
                <a:ext cx="909717" cy="144421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LM Roman 10" panose="00000500000000000000" pitchFamily="50" charset="0"/>
                  </a:rPr>
                  <a:t>Motion </a:t>
                </a:r>
                <a:r>
                  <a:rPr lang="de-DE" sz="800" dirty="0" err="1">
                    <a:solidFill>
                      <a:schemeClr val="tx1"/>
                    </a:solidFill>
                    <a:latin typeface="LM Roman 10" panose="00000500000000000000" pitchFamily="50" charset="0"/>
                  </a:rPr>
                  <a:t>Vectors</a:t>
                </a:r>
                <a:r>
                  <a:rPr lang="de-DE" sz="800" dirty="0">
                    <a:solidFill>
                      <a:schemeClr val="tx1"/>
                    </a:solidFill>
                    <a:latin typeface="LM Roman 10" panose="00000500000000000000" pitchFamily="50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de-DE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sz="800" dirty="0">
                  <a:solidFill>
                    <a:schemeClr val="tx1"/>
                  </a:solidFill>
                  <a:latin typeface="LM Roman 10" panose="00000500000000000000" pitchFamily="50" charset="0"/>
                </a:endParaRPr>
              </a:p>
            </p:txBody>
          </p:sp>
        </mc:Choice>
        <mc:Fallback xmlns="">
          <p:sp>
            <p:nvSpPr>
              <p:cNvPr id="30" name="Flussdiagramm: Prozess 29">
                <a:extLst>
                  <a:ext uri="{FF2B5EF4-FFF2-40B4-BE49-F238E27FC236}">
                    <a16:creationId xmlns:a16="http://schemas.microsoft.com/office/drawing/2014/main" id="{9F20C519-7A0A-465A-8E67-7ECEFBFEA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30" y="527682"/>
                <a:ext cx="909717" cy="144421"/>
              </a:xfrm>
              <a:prstGeom prst="flowChartProcess">
                <a:avLst/>
              </a:prstGeom>
              <a:blipFill>
                <a:blip r:embed="rId3"/>
                <a:stretch>
                  <a:fillRect l="-4698" t="-17391" b="-391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7ABABA6B-420A-4478-848D-DCFA3C6E67D1}"/>
              </a:ext>
            </a:extLst>
          </p:cNvPr>
          <p:cNvGrpSpPr/>
          <p:nvPr/>
        </p:nvGrpSpPr>
        <p:grpSpPr>
          <a:xfrm>
            <a:off x="1462124" y="2291855"/>
            <a:ext cx="560506" cy="365776"/>
            <a:chOff x="4536960" y="3291030"/>
            <a:chExt cx="750005" cy="489440"/>
          </a:xfrm>
        </p:grpSpPr>
        <p:pic>
          <p:nvPicPr>
            <p:cNvPr id="18" name="Grafik 17" descr="Ein Bild, das Gras, draußen, Gebäude, Parken enthält.&#10;&#10;Automatisch generierte Beschreibung">
              <a:extLst>
                <a:ext uri="{FF2B5EF4-FFF2-40B4-BE49-F238E27FC236}">
                  <a16:creationId xmlns:a16="http://schemas.microsoft.com/office/drawing/2014/main" id="{7400CA83-EFCC-4D44-93B6-AE574B44CC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536960" y="3291030"/>
              <a:ext cx="750005" cy="48944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42" name="Flussdiagramm: Prozess 41">
              <a:extLst>
                <a:ext uri="{FF2B5EF4-FFF2-40B4-BE49-F238E27FC236}">
                  <a16:creationId xmlns:a16="http://schemas.microsoft.com/office/drawing/2014/main" id="{1B50A8FF-F06B-4CFD-A2B3-B4A4E574EFE2}"/>
                </a:ext>
              </a:extLst>
            </p:cNvPr>
            <p:cNvSpPr/>
            <p:nvPr/>
          </p:nvSpPr>
          <p:spPr>
            <a:xfrm>
              <a:off x="4640263" y="3467662"/>
              <a:ext cx="116682" cy="178352"/>
            </a:xfrm>
            <a:prstGeom prst="flowChartProcess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/>
            </a:p>
          </p:txBody>
        </p:sp>
        <p:sp>
          <p:nvSpPr>
            <p:cNvPr id="43" name="Flussdiagramm: Prozess 42">
              <a:extLst>
                <a:ext uri="{FF2B5EF4-FFF2-40B4-BE49-F238E27FC236}">
                  <a16:creationId xmlns:a16="http://schemas.microsoft.com/office/drawing/2014/main" id="{C070155C-C831-42D0-BFB1-C4975E4D8A4E}"/>
                </a:ext>
              </a:extLst>
            </p:cNvPr>
            <p:cNvSpPr/>
            <p:nvPr/>
          </p:nvSpPr>
          <p:spPr>
            <a:xfrm>
              <a:off x="4923827" y="3399561"/>
              <a:ext cx="80767" cy="150509"/>
            </a:xfrm>
            <a:prstGeom prst="flowChartProcess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/>
            </a:p>
          </p:txBody>
        </p:sp>
        <p:sp>
          <p:nvSpPr>
            <p:cNvPr id="44" name="Flussdiagramm: Prozess 43">
              <a:extLst>
                <a:ext uri="{FF2B5EF4-FFF2-40B4-BE49-F238E27FC236}">
                  <a16:creationId xmlns:a16="http://schemas.microsoft.com/office/drawing/2014/main" id="{60E1859E-907A-4C5C-A4BE-1EE865782D47}"/>
                </a:ext>
              </a:extLst>
            </p:cNvPr>
            <p:cNvSpPr/>
            <p:nvPr/>
          </p:nvSpPr>
          <p:spPr>
            <a:xfrm>
              <a:off x="5019263" y="3516732"/>
              <a:ext cx="80767" cy="172146"/>
            </a:xfrm>
            <a:prstGeom prst="flowChartProcess">
              <a:avLst/>
            </a:prstGeom>
            <a:noFill/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/>
            </a:p>
          </p:txBody>
        </p:sp>
        <p:sp>
          <p:nvSpPr>
            <p:cNvPr id="45" name="Flussdiagramm: Prozess 44">
              <a:extLst>
                <a:ext uri="{FF2B5EF4-FFF2-40B4-BE49-F238E27FC236}">
                  <a16:creationId xmlns:a16="http://schemas.microsoft.com/office/drawing/2014/main" id="{CC39A9D3-738A-49A9-B59D-D105672F639D}"/>
                </a:ext>
              </a:extLst>
            </p:cNvPr>
            <p:cNvSpPr/>
            <p:nvPr/>
          </p:nvSpPr>
          <p:spPr>
            <a:xfrm>
              <a:off x="5123191" y="3298165"/>
              <a:ext cx="48285" cy="128080"/>
            </a:xfrm>
            <a:prstGeom prst="flowChartProcess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/>
            </a:p>
          </p:txBody>
        </p:sp>
        <p:sp>
          <p:nvSpPr>
            <p:cNvPr id="46" name="Flussdiagramm: Prozess 45">
              <a:extLst>
                <a:ext uri="{FF2B5EF4-FFF2-40B4-BE49-F238E27FC236}">
                  <a16:creationId xmlns:a16="http://schemas.microsoft.com/office/drawing/2014/main" id="{A17BE0ED-6071-4D1D-9041-EE497B5E058E}"/>
                </a:ext>
              </a:extLst>
            </p:cNvPr>
            <p:cNvSpPr/>
            <p:nvPr/>
          </p:nvSpPr>
          <p:spPr>
            <a:xfrm>
              <a:off x="5150000" y="3309084"/>
              <a:ext cx="48285" cy="99309"/>
            </a:xfrm>
            <a:prstGeom prst="flowChartProcess">
              <a:avLst/>
            </a:prstGeom>
            <a:noFill/>
            <a:ln w="63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/>
            </a:p>
          </p:txBody>
        </p:sp>
      </p:grpSp>
      <p:grpSp>
        <p:nvGrpSpPr>
          <p:cNvPr id="171" name="Gruppieren 170">
            <a:extLst>
              <a:ext uri="{FF2B5EF4-FFF2-40B4-BE49-F238E27FC236}">
                <a16:creationId xmlns:a16="http://schemas.microsoft.com/office/drawing/2014/main" id="{B3F9986F-6591-4505-BB6E-D3049C95644F}"/>
              </a:ext>
            </a:extLst>
          </p:cNvPr>
          <p:cNvGrpSpPr/>
          <p:nvPr/>
        </p:nvGrpSpPr>
        <p:grpSpPr>
          <a:xfrm>
            <a:off x="1460292" y="1171256"/>
            <a:ext cx="563632" cy="366994"/>
            <a:chOff x="2459427" y="2080367"/>
            <a:chExt cx="754186" cy="491069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2D8CA86B-D060-419D-ABDD-0173ED0130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459427" y="2081996"/>
              <a:ext cx="750005" cy="48944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57" name="Flussdiagramm: Prozess 56">
              <a:extLst>
                <a:ext uri="{FF2B5EF4-FFF2-40B4-BE49-F238E27FC236}">
                  <a16:creationId xmlns:a16="http://schemas.microsoft.com/office/drawing/2014/main" id="{0052819D-9949-47C4-92F3-BF8C717930D3}"/>
                </a:ext>
              </a:extLst>
            </p:cNvPr>
            <p:cNvSpPr/>
            <p:nvPr/>
          </p:nvSpPr>
          <p:spPr>
            <a:xfrm>
              <a:off x="2573152" y="2260315"/>
              <a:ext cx="105627" cy="182893"/>
            </a:xfrm>
            <a:prstGeom prst="flowChartProcess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/>
            </a:p>
          </p:txBody>
        </p:sp>
        <p:sp>
          <p:nvSpPr>
            <p:cNvPr id="58" name="Flussdiagramm: Prozess 57">
              <a:extLst>
                <a:ext uri="{FF2B5EF4-FFF2-40B4-BE49-F238E27FC236}">
                  <a16:creationId xmlns:a16="http://schemas.microsoft.com/office/drawing/2014/main" id="{C7953977-EEA1-488F-BC9B-DCA9E31A6D29}"/>
                </a:ext>
              </a:extLst>
            </p:cNvPr>
            <p:cNvSpPr/>
            <p:nvPr/>
          </p:nvSpPr>
          <p:spPr>
            <a:xfrm>
              <a:off x="2840900" y="2192215"/>
              <a:ext cx="80767" cy="150509"/>
            </a:xfrm>
            <a:prstGeom prst="flowChartProcess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/>
            </a:p>
          </p:txBody>
        </p:sp>
        <p:sp>
          <p:nvSpPr>
            <p:cNvPr id="59" name="Flussdiagramm: Prozess 58">
              <a:extLst>
                <a:ext uri="{FF2B5EF4-FFF2-40B4-BE49-F238E27FC236}">
                  <a16:creationId xmlns:a16="http://schemas.microsoft.com/office/drawing/2014/main" id="{DE0B19D5-3366-4405-A8D9-2C34DF019E67}"/>
                </a:ext>
              </a:extLst>
            </p:cNvPr>
            <p:cNvSpPr/>
            <p:nvPr/>
          </p:nvSpPr>
          <p:spPr>
            <a:xfrm>
              <a:off x="2943479" y="2302243"/>
              <a:ext cx="80767" cy="202792"/>
            </a:xfrm>
            <a:prstGeom prst="flowChartProcess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/>
            </a:p>
          </p:txBody>
        </p:sp>
        <p:sp>
          <p:nvSpPr>
            <p:cNvPr id="60" name="Flussdiagramm: Prozess 59">
              <a:extLst>
                <a:ext uri="{FF2B5EF4-FFF2-40B4-BE49-F238E27FC236}">
                  <a16:creationId xmlns:a16="http://schemas.microsoft.com/office/drawing/2014/main" id="{F1A2B3A1-6513-4E8C-85E3-9319FD4B2899}"/>
                </a:ext>
              </a:extLst>
            </p:cNvPr>
            <p:cNvSpPr/>
            <p:nvPr/>
          </p:nvSpPr>
          <p:spPr>
            <a:xfrm>
              <a:off x="3045026" y="2090819"/>
              <a:ext cx="48285" cy="128080"/>
            </a:xfrm>
            <a:prstGeom prst="flowChartProcess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/>
            </a:p>
          </p:txBody>
        </p:sp>
        <p:sp>
          <p:nvSpPr>
            <p:cNvPr id="62" name="Flussdiagramm: Prozess 61">
              <a:extLst>
                <a:ext uri="{FF2B5EF4-FFF2-40B4-BE49-F238E27FC236}">
                  <a16:creationId xmlns:a16="http://schemas.microsoft.com/office/drawing/2014/main" id="{E07A0D09-493E-4B14-8859-A1FE1AE0B445}"/>
                </a:ext>
              </a:extLst>
            </p:cNvPr>
            <p:cNvSpPr/>
            <p:nvPr/>
          </p:nvSpPr>
          <p:spPr>
            <a:xfrm>
              <a:off x="2513484" y="2153236"/>
              <a:ext cx="105626" cy="99507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700" dirty="0">
                  <a:solidFill>
                    <a:srgbClr val="FF0000"/>
                  </a:solidFill>
                  <a:latin typeface="LM Roman 10" panose="00000500000000000000" pitchFamily="50" charset="0"/>
                </a:rPr>
                <a:t>0</a:t>
              </a:r>
            </a:p>
          </p:txBody>
        </p:sp>
        <p:sp>
          <p:nvSpPr>
            <p:cNvPr id="63" name="Flussdiagramm: Prozess 62">
              <a:extLst>
                <a:ext uri="{FF2B5EF4-FFF2-40B4-BE49-F238E27FC236}">
                  <a16:creationId xmlns:a16="http://schemas.microsoft.com/office/drawing/2014/main" id="{FCBAFF61-800D-4EC3-BC0F-7EDEEBAA1868}"/>
                </a:ext>
              </a:extLst>
            </p:cNvPr>
            <p:cNvSpPr/>
            <p:nvPr/>
          </p:nvSpPr>
          <p:spPr>
            <a:xfrm>
              <a:off x="2804769" y="2087633"/>
              <a:ext cx="105626" cy="99507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700" dirty="0">
                  <a:solidFill>
                    <a:srgbClr val="FF0000"/>
                  </a:solidFill>
                  <a:latin typeface="LM Roman 10" panose="00000500000000000000" pitchFamily="50" charset="0"/>
                </a:rPr>
                <a:t>1</a:t>
              </a:r>
            </a:p>
          </p:txBody>
        </p:sp>
        <p:sp>
          <p:nvSpPr>
            <p:cNvPr id="64" name="Flussdiagramm: Prozess 63">
              <a:extLst>
                <a:ext uri="{FF2B5EF4-FFF2-40B4-BE49-F238E27FC236}">
                  <a16:creationId xmlns:a16="http://schemas.microsoft.com/office/drawing/2014/main" id="{16316237-ABED-4B54-BD00-639EEA618496}"/>
                </a:ext>
              </a:extLst>
            </p:cNvPr>
            <p:cNvSpPr/>
            <p:nvPr/>
          </p:nvSpPr>
          <p:spPr>
            <a:xfrm>
              <a:off x="2911805" y="2194676"/>
              <a:ext cx="105626" cy="99507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700" dirty="0">
                  <a:solidFill>
                    <a:srgbClr val="FF0000"/>
                  </a:solidFill>
                  <a:latin typeface="LM Roman 10" panose="00000500000000000000" pitchFamily="50" charset="0"/>
                </a:rPr>
                <a:t>2</a:t>
              </a:r>
            </a:p>
          </p:txBody>
        </p:sp>
        <p:sp>
          <p:nvSpPr>
            <p:cNvPr id="66" name="Flussdiagramm: Prozess 65">
              <a:extLst>
                <a:ext uri="{FF2B5EF4-FFF2-40B4-BE49-F238E27FC236}">
                  <a16:creationId xmlns:a16="http://schemas.microsoft.com/office/drawing/2014/main" id="{ED6375A1-9D11-4E53-BED8-7F852BB58D73}"/>
                </a:ext>
              </a:extLst>
            </p:cNvPr>
            <p:cNvSpPr/>
            <p:nvPr/>
          </p:nvSpPr>
          <p:spPr>
            <a:xfrm>
              <a:off x="3156985" y="2407909"/>
              <a:ext cx="45719" cy="128080"/>
            </a:xfrm>
            <a:prstGeom prst="flowChartProcess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/>
            </a:p>
          </p:txBody>
        </p:sp>
        <p:sp>
          <p:nvSpPr>
            <p:cNvPr id="67" name="Flussdiagramm: Prozess 66">
              <a:extLst>
                <a:ext uri="{FF2B5EF4-FFF2-40B4-BE49-F238E27FC236}">
                  <a16:creationId xmlns:a16="http://schemas.microsoft.com/office/drawing/2014/main" id="{40ED130D-3F0A-4E83-9934-252B09B670A3}"/>
                </a:ext>
              </a:extLst>
            </p:cNvPr>
            <p:cNvSpPr/>
            <p:nvPr/>
          </p:nvSpPr>
          <p:spPr>
            <a:xfrm>
              <a:off x="3107987" y="2300816"/>
              <a:ext cx="105626" cy="99507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700" dirty="0">
                  <a:solidFill>
                    <a:srgbClr val="FF0000"/>
                  </a:solidFill>
                  <a:latin typeface="LM Roman 10" panose="00000500000000000000" pitchFamily="50" charset="0"/>
                </a:rPr>
                <a:t>3</a:t>
              </a:r>
            </a:p>
          </p:txBody>
        </p:sp>
        <p:sp>
          <p:nvSpPr>
            <p:cNvPr id="68" name="Flussdiagramm: Prozess 67">
              <a:extLst>
                <a:ext uri="{FF2B5EF4-FFF2-40B4-BE49-F238E27FC236}">
                  <a16:creationId xmlns:a16="http://schemas.microsoft.com/office/drawing/2014/main" id="{FCB166A7-D464-49DB-ABF5-C5516CF808ED}"/>
                </a:ext>
              </a:extLst>
            </p:cNvPr>
            <p:cNvSpPr/>
            <p:nvPr/>
          </p:nvSpPr>
          <p:spPr>
            <a:xfrm>
              <a:off x="2952696" y="2080367"/>
              <a:ext cx="105626" cy="99507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700" dirty="0">
                  <a:solidFill>
                    <a:srgbClr val="FF0000"/>
                  </a:solidFill>
                  <a:latin typeface="LM Roman 10" panose="00000500000000000000" pitchFamily="50" charset="0"/>
                </a:rPr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Flussdiagramm: Prozess 69">
                <a:extLst>
                  <a:ext uri="{FF2B5EF4-FFF2-40B4-BE49-F238E27FC236}">
                    <a16:creationId xmlns:a16="http://schemas.microsoft.com/office/drawing/2014/main" id="{F70F9F84-F348-4B46-936C-5E6B20052333}"/>
                  </a:ext>
                </a:extLst>
              </p:cNvPr>
              <p:cNvSpPr/>
              <p:nvPr/>
            </p:nvSpPr>
            <p:spPr>
              <a:xfrm>
                <a:off x="1460292" y="876243"/>
                <a:ext cx="562334" cy="252106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LM Roman 10" panose="00000500000000000000" pitchFamily="50" charset="0"/>
                  </a:rPr>
                  <a:t>Predicted Boxes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sz="800" dirty="0">
                  <a:solidFill>
                    <a:schemeClr val="tx1"/>
                  </a:solidFill>
                  <a:latin typeface="LM Roman 10" panose="00000500000000000000" pitchFamily="50" charset="0"/>
                </a:endParaRPr>
              </a:p>
            </p:txBody>
          </p:sp>
        </mc:Choice>
        <mc:Fallback xmlns="">
          <p:sp>
            <p:nvSpPr>
              <p:cNvPr id="70" name="Flussdiagramm: Prozess 69">
                <a:extLst>
                  <a:ext uri="{FF2B5EF4-FFF2-40B4-BE49-F238E27FC236}">
                    <a16:creationId xmlns:a16="http://schemas.microsoft.com/office/drawing/2014/main" id="{F70F9F84-F348-4B46-936C-5E6B200523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292" y="876243"/>
                <a:ext cx="562334" cy="252106"/>
              </a:xfrm>
              <a:prstGeom prst="flowChartProcess">
                <a:avLst/>
              </a:prstGeom>
              <a:blipFill>
                <a:blip r:embed="rId5"/>
                <a:stretch>
                  <a:fillRect l="-1087" t="-12195" r="-4348" b="-243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Flussdiagramm: Prozess 70">
                <a:extLst>
                  <a:ext uri="{FF2B5EF4-FFF2-40B4-BE49-F238E27FC236}">
                    <a16:creationId xmlns:a16="http://schemas.microsoft.com/office/drawing/2014/main" id="{FCADD2E3-07FC-402D-B035-AE87D01729AD}"/>
                  </a:ext>
                </a:extLst>
              </p:cNvPr>
              <p:cNvSpPr/>
              <p:nvPr/>
            </p:nvSpPr>
            <p:spPr>
              <a:xfrm>
                <a:off x="1409496" y="2140210"/>
                <a:ext cx="677013" cy="133974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de-DE" sz="800" dirty="0" err="1">
                    <a:solidFill>
                      <a:schemeClr val="tx1"/>
                    </a:solidFill>
                    <a:latin typeface="LM Roman 10" panose="00000500000000000000" pitchFamily="50" charset="0"/>
                  </a:rPr>
                  <a:t>Detections</a:t>
                </a:r>
                <a:r>
                  <a:rPr lang="de-DE" sz="800" dirty="0">
                    <a:solidFill>
                      <a:schemeClr val="tx1"/>
                    </a:solidFill>
                    <a:latin typeface="LM Roman 10" panose="00000500000000000000" pitchFamily="50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sz="800" dirty="0">
                  <a:solidFill>
                    <a:schemeClr val="tx1"/>
                  </a:solidFill>
                  <a:latin typeface="LM Roman 10" panose="00000500000000000000" pitchFamily="50" charset="0"/>
                </a:endParaRPr>
              </a:p>
            </p:txBody>
          </p:sp>
        </mc:Choice>
        <mc:Fallback xmlns="">
          <p:sp>
            <p:nvSpPr>
              <p:cNvPr id="71" name="Flussdiagramm: Prozess 70">
                <a:extLst>
                  <a:ext uri="{FF2B5EF4-FFF2-40B4-BE49-F238E27FC236}">
                    <a16:creationId xmlns:a16="http://schemas.microsoft.com/office/drawing/2014/main" id="{FCADD2E3-07FC-402D-B035-AE87D0172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496" y="2140210"/>
                <a:ext cx="677013" cy="133974"/>
              </a:xfrm>
              <a:prstGeom prst="flowChartProcess">
                <a:avLst/>
              </a:prstGeom>
              <a:blipFill>
                <a:blip r:embed="rId6"/>
                <a:stretch>
                  <a:fillRect l="-4505" t="-18182" b="-45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Flussdiagramm: Prozess 97">
            <a:extLst>
              <a:ext uri="{FF2B5EF4-FFF2-40B4-BE49-F238E27FC236}">
                <a16:creationId xmlns:a16="http://schemas.microsoft.com/office/drawing/2014/main" id="{088B75B7-B5F9-4AD0-9F15-68066CDBBFB5}"/>
              </a:ext>
            </a:extLst>
          </p:cNvPr>
          <p:cNvSpPr/>
          <p:nvPr/>
        </p:nvSpPr>
        <p:spPr>
          <a:xfrm>
            <a:off x="2199138" y="2097388"/>
            <a:ext cx="585875" cy="17835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Data </a:t>
            </a:r>
            <a:r>
              <a:rPr lang="de-DE" sz="800" dirty="0" err="1">
                <a:solidFill>
                  <a:schemeClr val="tx1"/>
                </a:solidFill>
                <a:latin typeface="LM Roman 10" panose="00000500000000000000" pitchFamily="50" charset="0"/>
              </a:rPr>
              <a:t>Association</a:t>
            </a:r>
            <a:endParaRPr lang="de-DE" sz="800" dirty="0">
              <a:solidFill>
                <a:schemeClr val="tx1"/>
              </a:solidFill>
              <a:latin typeface="LM Roman 10" panose="00000500000000000000" pitchFamily="50" charset="0"/>
            </a:endParaRPr>
          </a:p>
        </p:txBody>
      </p:sp>
      <p:grpSp>
        <p:nvGrpSpPr>
          <p:cNvPr id="173" name="Gruppieren 172">
            <a:extLst>
              <a:ext uri="{FF2B5EF4-FFF2-40B4-BE49-F238E27FC236}">
                <a16:creationId xmlns:a16="http://schemas.microsoft.com/office/drawing/2014/main" id="{68E2FF6A-A533-4EC0-806E-05C11651C3AC}"/>
              </a:ext>
            </a:extLst>
          </p:cNvPr>
          <p:cNvGrpSpPr/>
          <p:nvPr/>
        </p:nvGrpSpPr>
        <p:grpSpPr>
          <a:xfrm>
            <a:off x="1837840" y="1679255"/>
            <a:ext cx="590048" cy="365776"/>
            <a:chOff x="4532856" y="4144222"/>
            <a:chExt cx="789535" cy="489440"/>
          </a:xfrm>
        </p:grpSpPr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A24C162D-D358-484D-9CEB-59A67DC3CC81}"/>
                </a:ext>
              </a:extLst>
            </p:cNvPr>
            <p:cNvSpPr/>
            <p:nvPr/>
          </p:nvSpPr>
          <p:spPr>
            <a:xfrm>
              <a:off x="4532856" y="4144222"/>
              <a:ext cx="789535" cy="4894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/>
            </a:p>
          </p:txBody>
        </p: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4306BB10-A109-45E3-80AB-ADEBB11A707E}"/>
                </a:ext>
              </a:extLst>
            </p:cNvPr>
            <p:cNvCxnSpPr>
              <a:cxnSpLocks/>
              <a:stCxn id="100" idx="2"/>
              <a:endCxn id="110" idx="0"/>
            </p:cNvCxnSpPr>
            <p:nvPr/>
          </p:nvCxnSpPr>
          <p:spPr>
            <a:xfrm>
              <a:off x="4640263" y="4322574"/>
              <a:ext cx="0" cy="135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>
              <a:extLst>
                <a:ext uri="{FF2B5EF4-FFF2-40B4-BE49-F238E27FC236}">
                  <a16:creationId xmlns:a16="http://schemas.microsoft.com/office/drawing/2014/main" id="{26862F76-55AF-4EF4-ACB3-AF3F454FA380}"/>
                </a:ext>
              </a:extLst>
            </p:cNvPr>
            <p:cNvCxnSpPr>
              <a:cxnSpLocks/>
              <a:stCxn id="102" idx="2"/>
              <a:endCxn id="112" idx="0"/>
            </p:cNvCxnSpPr>
            <p:nvPr/>
          </p:nvCxnSpPr>
          <p:spPr>
            <a:xfrm>
              <a:off x="4783162" y="4322574"/>
              <a:ext cx="142899" cy="135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r Verbinder 115">
              <a:extLst>
                <a:ext uri="{FF2B5EF4-FFF2-40B4-BE49-F238E27FC236}">
                  <a16:creationId xmlns:a16="http://schemas.microsoft.com/office/drawing/2014/main" id="{AA9F86EA-BDFE-47AB-BD69-2D48C4405A36}"/>
                </a:ext>
              </a:extLst>
            </p:cNvPr>
            <p:cNvCxnSpPr>
              <a:cxnSpLocks/>
              <a:stCxn id="104" idx="2"/>
              <a:endCxn id="111" idx="0"/>
            </p:cNvCxnSpPr>
            <p:nvPr/>
          </p:nvCxnSpPr>
          <p:spPr>
            <a:xfrm flipH="1">
              <a:off x="4783162" y="4322574"/>
              <a:ext cx="142899" cy="135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9E4C6DBD-31BD-4204-B8EB-893915D3ED48}"/>
                </a:ext>
              </a:extLst>
            </p:cNvPr>
            <p:cNvCxnSpPr>
              <a:cxnSpLocks/>
              <a:stCxn id="106" idx="2"/>
              <a:endCxn id="113" idx="0"/>
            </p:cNvCxnSpPr>
            <p:nvPr/>
          </p:nvCxnSpPr>
          <p:spPr>
            <a:xfrm flipH="1">
              <a:off x="5068960" y="4322574"/>
              <a:ext cx="142899" cy="135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D039EC1E-D96D-4EE6-A00A-3E32D06D0FBC}"/>
                </a:ext>
              </a:extLst>
            </p:cNvPr>
            <p:cNvCxnSpPr>
              <a:cxnSpLocks/>
              <a:stCxn id="108" idx="2"/>
            </p:cNvCxnSpPr>
            <p:nvPr/>
          </p:nvCxnSpPr>
          <p:spPr>
            <a:xfrm>
              <a:off x="5068960" y="4322574"/>
              <a:ext cx="0" cy="4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2BE83374-699A-4E24-8A57-BF1E96933C54}"/>
                </a:ext>
              </a:extLst>
            </p:cNvPr>
            <p:cNvCxnSpPr>
              <a:cxnSpLocks/>
              <a:endCxn id="114" idx="0"/>
            </p:cNvCxnSpPr>
            <p:nvPr/>
          </p:nvCxnSpPr>
          <p:spPr>
            <a:xfrm>
              <a:off x="5211859" y="4414166"/>
              <a:ext cx="0" cy="4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56016BE-3D93-4817-9FDE-5ED576860F3B}"/>
                </a:ext>
              </a:extLst>
            </p:cNvPr>
            <p:cNvSpPr/>
            <p:nvPr/>
          </p:nvSpPr>
          <p:spPr>
            <a:xfrm>
              <a:off x="5193860" y="439337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6" name="Multiplikationszeichen 125">
              <a:extLst>
                <a:ext uri="{FF2B5EF4-FFF2-40B4-BE49-F238E27FC236}">
                  <a16:creationId xmlns:a16="http://schemas.microsoft.com/office/drawing/2014/main" id="{B504B2DD-46B0-42F3-84A5-E4F5EB912DCD}"/>
                </a:ext>
              </a:extLst>
            </p:cNvPr>
            <p:cNvSpPr/>
            <p:nvPr/>
          </p:nvSpPr>
          <p:spPr>
            <a:xfrm>
              <a:off x="5036045" y="4341416"/>
              <a:ext cx="68746" cy="68746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" name="Flussdiagramm: Prozess 109">
              <a:extLst>
                <a:ext uri="{FF2B5EF4-FFF2-40B4-BE49-F238E27FC236}">
                  <a16:creationId xmlns:a16="http://schemas.microsoft.com/office/drawing/2014/main" id="{637C8B22-E88B-40D7-B802-BBADF9DC3B4C}"/>
                </a:ext>
              </a:extLst>
            </p:cNvPr>
            <p:cNvSpPr/>
            <p:nvPr/>
          </p:nvSpPr>
          <p:spPr>
            <a:xfrm>
              <a:off x="4599879" y="4458486"/>
              <a:ext cx="80767" cy="147072"/>
            </a:xfrm>
            <a:prstGeom prst="flowChartProcess">
              <a:avLst/>
            </a:prstGeom>
            <a:noFill/>
            <a:ln w="63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/>
            </a:p>
          </p:txBody>
        </p:sp>
        <p:sp>
          <p:nvSpPr>
            <p:cNvPr id="111" name="Flussdiagramm: Prozess 110">
              <a:extLst>
                <a:ext uri="{FF2B5EF4-FFF2-40B4-BE49-F238E27FC236}">
                  <a16:creationId xmlns:a16="http://schemas.microsoft.com/office/drawing/2014/main" id="{F3DF5863-FEE3-46A3-8DE8-4A3C1321C9CB}"/>
                </a:ext>
              </a:extLst>
            </p:cNvPr>
            <p:cNvSpPr/>
            <p:nvPr/>
          </p:nvSpPr>
          <p:spPr>
            <a:xfrm>
              <a:off x="4742778" y="4458486"/>
              <a:ext cx="80767" cy="147072"/>
            </a:xfrm>
            <a:prstGeom prst="flowChartProcess">
              <a:avLst/>
            </a:prstGeom>
            <a:noFill/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/>
            </a:p>
          </p:txBody>
        </p:sp>
        <p:sp>
          <p:nvSpPr>
            <p:cNvPr id="112" name="Flussdiagramm: Prozess 111">
              <a:extLst>
                <a:ext uri="{FF2B5EF4-FFF2-40B4-BE49-F238E27FC236}">
                  <a16:creationId xmlns:a16="http://schemas.microsoft.com/office/drawing/2014/main" id="{9B698BCE-A03B-4C3E-BFFA-FD217C38A359}"/>
                </a:ext>
              </a:extLst>
            </p:cNvPr>
            <p:cNvSpPr/>
            <p:nvPr/>
          </p:nvSpPr>
          <p:spPr>
            <a:xfrm>
              <a:off x="4885677" y="4458486"/>
              <a:ext cx="80767" cy="147072"/>
            </a:xfrm>
            <a:prstGeom prst="flowChartProcess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/>
            </a:p>
          </p:txBody>
        </p:sp>
        <p:sp>
          <p:nvSpPr>
            <p:cNvPr id="113" name="Flussdiagramm: Prozess 112">
              <a:extLst>
                <a:ext uri="{FF2B5EF4-FFF2-40B4-BE49-F238E27FC236}">
                  <a16:creationId xmlns:a16="http://schemas.microsoft.com/office/drawing/2014/main" id="{3DB5283F-49B6-4466-96C6-90228DA49F94}"/>
                </a:ext>
              </a:extLst>
            </p:cNvPr>
            <p:cNvSpPr/>
            <p:nvPr/>
          </p:nvSpPr>
          <p:spPr>
            <a:xfrm>
              <a:off x="5028576" y="4458486"/>
              <a:ext cx="80767" cy="147072"/>
            </a:xfrm>
            <a:prstGeom prst="flowChartProcess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/>
            </a:p>
          </p:txBody>
        </p:sp>
        <p:sp>
          <p:nvSpPr>
            <p:cNvPr id="114" name="Flussdiagramm: Prozess 113">
              <a:extLst>
                <a:ext uri="{FF2B5EF4-FFF2-40B4-BE49-F238E27FC236}">
                  <a16:creationId xmlns:a16="http://schemas.microsoft.com/office/drawing/2014/main" id="{B1F6D75A-8984-45F2-8346-3310B83B8397}"/>
                </a:ext>
              </a:extLst>
            </p:cNvPr>
            <p:cNvSpPr/>
            <p:nvPr/>
          </p:nvSpPr>
          <p:spPr>
            <a:xfrm>
              <a:off x="5171475" y="4458486"/>
              <a:ext cx="80767" cy="147072"/>
            </a:xfrm>
            <a:prstGeom prst="flowChartProcess">
              <a:avLst/>
            </a:prstGeom>
            <a:noFill/>
            <a:ln w="63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/>
            </a:p>
          </p:txBody>
        </p:sp>
        <p:sp>
          <p:nvSpPr>
            <p:cNvPr id="100" name="Flussdiagramm: Prozess 99">
              <a:extLst>
                <a:ext uri="{FF2B5EF4-FFF2-40B4-BE49-F238E27FC236}">
                  <a16:creationId xmlns:a16="http://schemas.microsoft.com/office/drawing/2014/main" id="{5E197557-D0ED-44A5-865F-933FDC6DA0D4}"/>
                </a:ext>
              </a:extLst>
            </p:cNvPr>
            <p:cNvSpPr/>
            <p:nvPr/>
          </p:nvSpPr>
          <p:spPr>
            <a:xfrm>
              <a:off x="4599879" y="4178468"/>
              <a:ext cx="80767" cy="144106"/>
            </a:xfrm>
            <a:prstGeom prst="flowChartProcess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/>
            </a:p>
          </p:txBody>
        </p:sp>
        <p:sp>
          <p:nvSpPr>
            <p:cNvPr id="101" name="Flussdiagramm: Prozess 100">
              <a:extLst>
                <a:ext uri="{FF2B5EF4-FFF2-40B4-BE49-F238E27FC236}">
                  <a16:creationId xmlns:a16="http://schemas.microsoft.com/office/drawing/2014/main" id="{78BB7EFA-0796-40DE-B155-D6154C6732C2}"/>
                </a:ext>
              </a:extLst>
            </p:cNvPr>
            <p:cNvSpPr/>
            <p:nvPr/>
          </p:nvSpPr>
          <p:spPr>
            <a:xfrm>
              <a:off x="4599879" y="4200789"/>
              <a:ext cx="80767" cy="99507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700" dirty="0">
                  <a:solidFill>
                    <a:srgbClr val="FF0000"/>
                  </a:solidFill>
                  <a:latin typeface="LM Roman 10" panose="00000500000000000000" pitchFamily="50" charset="0"/>
                </a:rPr>
                <a:t>0</a:t>
              </a:r>
            </a:p>
          </p:txBody>
        </p:sp>
        <p:sp>
          <p:nvSpPr>
            <p:cNvPr id="102" name="Flussdiagramm: Prozess 101">
              <a:extLst>
                <a:ext uri="{FF2B5EF4-FFF2-40B4-BE49-F238E27FC236}">
                  <a16:creationId xmlns:a16="http://schemas.microsoft.com/office/drawing/2014/main" id="{A5EDD8AD-1B87-41BA-B856-81D6587271B6}"/>
                </a:ext>
              </a:extLst>
            </p:cNvPr>
            <p:cNvSpPr/>
            <p:nvPr/>
          </p:nvSpPr>
          <p:spPr>
            <a:xfrm>
              <a:off x="4742778" y="4178468"/>
              <a:ext cx="80767" cy="144106"/>
            </a:xfrm>
            <a:prstGeom prst="flowChartProcess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/>
            </a:p>
          </p:txBody>
        </p:sp>
        <p:sp>
          <p:nvSpPr>
            <p:cNvPr id="103" name="Flussdiagramm: Prozess 102">
              <a:extLst>
                <a:ext uri="{FF2B5EF4-FFF2-40B4-BE49-F238E27FC236}">
                  <a16:creationId xmlns:a16="http://schemas.microsoft.com/office/drawing/2014/main" id="{BEAFF8D5-699C-4FA7-B2FA-786741F14A34}"/>
                </a:ext>
              </a:extLst>
            </p:cNvPr>
            <p:cNvSpPr/>
            <p:nvPr/>
          </p:nvSpPr>
          <p:spPr>
            <a:xfrm>
              <a:off x="4746413" y="4200789"/>
              <a:ext cx="77131" cy="99507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700" dirty="0">
                  <a:solidFill>
                    <a:srgbClr val="FF0000"/>
                  </a:solidFill>
                  <a:latin typeface="LM Roman 10" panose="00000500000000000000" pitchFamily="50" charset="0"/>
                </a:rPr>
                <a:t>1</a:t>
              </a:r>
            </a:p>
          </p:txBody>
        </p:sp>
        <p:sp>
          <p:nvSpPr>
            <p:cNvPr id="104" name="Flussdiagramm: Prozess 103">
              <a:extLst>
                <a:ext uri="{FF2B5EF4-FFF2-40B4-BE49-F238E27FC236}">
                  <a16:creationId xmlns:a16="http://schemas.microsoft.com/office/drawing/2014/main" id="{B672CEB9-15E9-492D-9EEB-8FB332F4BBDB}"/>
                </a:ext>
              </a:extLst>
            </p:cNvPr>
            <p:cNvSpPr/>
            <p:nvPr/>
          </p:nvSpPr>
          <p:spPr>
            <a:xfrm>
              <a:off x="4885677" y="4178468"/>
              <a:ext cx="80767" cy="144106"/>
            </a:xfrm>
            <a:prstGeom prst="flowChartProcess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/>
            </a:p>
          </p:txBody>
        </p:sp>
        <p:sp>
          <p:nvSpPr>
            <p:cNvPr id="105" name="Flussdiagramm: Prozess 104">
              <a:extLst>
                <a:ext uri="{FF2B5EF4-FFF2-40B4-BE49-F238E27FC236}">
                  <a16:creationId xmlns:a16="http://schemas.microsoft.com/office/drawing/2014/main" id="{BA3032F2-10DE-49DC-810C-045C3738B0D6}"/>
                </a:ext>
              </a:extLst>
            </p:cNvPr>
            <p:cNvSpPr/>
            <p:nvPr/>
          </p:nvSpPr>
          <p:spPr>
            <a:xfrm>
              <a:off x="4882933" y="4200789"/>
              <a:ext cx="83510" cy="99507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700" dirty="0">
                  <a:solidFill>
                    <a:srgbClr val="FF0000"/>
                  </a:solidFill>
                  <a:latin typeface="LM Roman 10" panose="00000500000000000000" pitchFamily="50" charset="0"/>
                </a:rPr>
                <a:t>2</a:t>
              </a:r>
            </a:p>
          </p:txBody>
        </p:sp>
        <p:sp>
          <p:nvSpPr>
            <p:cNvPr id="106" name="Flussdiagramm: Prozess 105">
              <a:extLst>
                <a:ext uri="{FF2B5EF4-FFF2-40B4-BE49-F238E27FC236}">
                  <a16:creationId xmlns:a16="http://schemas.microsoft.com/office/drawing/2014/main" id="{C71AB507-488A-460C-BE4B-E3E2D38F3833}"/>
                </a:ext>
              </a:extLst>
            </p:cNvPr>
            <p:cNvSpPr/>
            <p:nvPr/>
          </p:nvSpPr>
          <p:spPr>
            <a:xfrm>
              <a:off x="5171475" y="4178468"/>
              <a:ext cx="80767" cy="144106"/>
            </a:xfrm>
            <a:prstGeom prst="flowChartProcess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/>
            </a:p>
          </p:txBody>
        </p:sp>
        <p:sp>
          <p:nvSpPr>
            <p:cNvPr id="107" name="Flussdiagramm: Prozess 106">
              <a:extLst>
                <a:ext uri="{FF2B5EF4-FFF2-40B4-BE49-F238E27FC236}">
                  <a16:creationId xmlns:a16="http://schemas.microsoft.com/office/drawing/2014/main" id="{815B03E1-6F6E-4F52-9006-98C61C8C0E2B}"/>
                </a:ext>
              </a:extLst>
            </p:cNvPr>
            <p:cNvSpPr/>
            <p:nvPr/>
          </p:nvSpPr>
          <p:spPr>
            <a:xfrm>
              <a:off x="5168730" y="4200789"/>
              <a:ext cx="83512" cy="99507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700" dirty="0">
                  <a:solidFill>
                    <a:srgbClr val="FF0000"/>
                  </a:solidFill>
                  <a:latin typeface="LM Roman 10" panose="00000500000000000000" pitchFamily="50" charset="0"/>
                </a:rPr>
                <a:t>4</a:t>
              </a:r>
            </a:p>
          </p:txBody>
        </p:sp>
        <p:sp>
          <p:nvSpPr>
            <p:cNvPr id="108" name="Flussdiagramm: Prozess 107">
              <a:extLst>
                <a:ext uri="{FF2B5EF4-FFF2-40B4-BE49-F238E27FC236}">
                  <a16:creationId xmlns:a16="http://schemas.microsoft.com/office/drawing/2014/main" id="{67918D68-0D7F-47B9-BEAA-1998A07424E0}"/>
                </a:ext>
              </a:extLst>
            </p:cNvPr>
            <p:cNvSpPr/>
            <p:nvPr/>
          </p:nvSpPr>
          <p:spPr>
            <a:xfrm>
              <a:off x="5028576" y="4178468"/>
              <a:ext cx="80767" cy="144106"/>
            </a:xfrm>
            <a:prstGeom prst="flowChartProcess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/>
            </a:p>
          </p:txBody>
        </p:sp>
        <p:sp>
          <p:nvSpPr>
            <p:cNvPr id="109" name="Flussdiagramm: Prozess 108">
              <a:extLst>
                <a:ext uri="{FF2B5EF4-FFF2-40B4-BE49-F238E27FC236}">
                  <a16:creationId xmlns:a16="http://schemas.microsoft.com/office/drawing/2014/main" id="{D2018D73-6313-4A35-A88E-3661AE9C14AE}"/>
                </a:ext>
              </a:extLst>
            </p:cNvPr>
            <p:cNvSpPr/>
            <p:nvPr/>
          </p:nvSpPr>
          <p:spPr>
            <a:xfrm>
              <a:off x="5025831" y="4200789"/>
              <a:ext cx="83512" cy="99507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700" dirty="0">
                  <a:solidFill>
                    <a:srgbClr val="FF0000"/>
                  </a:solidFill>
                  <a:latin typeface="LM Roman 10" panose="00000500000000000000" pitchFamily="50" charset="0"/>
                </a:rPr>
                <a:t>3</a:t>
              </a:r>
            </a:p>
          </p:txBody>
        </p:sp>
      </p:grp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95D0A927-D1D5-4F30-BA4F-11AC70217745}"/>
              </a:ext>
            </a:extLst>
          </p:cNvPr>
          <p:cNvCxnSpPr>
            <a:cxnSpLocks/>
            <a:stCxn id="151" idx="0"/>
            <a:endCxn id="13" idx="1"/>
          </p:cNvCxnSpPr>
          <p:nvPr/>
        </p:nvCxnSpPr>
        <p:spPr>
          <a:xfrm>
            <a:off x="1263133" y="1354552"/>
            <a:ext cx="197159" cy="81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16B88961-72C2-42C6-B944-D43E31692608}"/>
              </a:ext>
            </a:extLst>
          </p:cNvPr>
          <p:cNvGrpSpPr/>
          <p:nvPr/>
        </p:nvGrpSpPr>
        <p:grpSpPr>
          <a:xfrm>
            <a:off x="856115" y="1155734"/>
            <a:ext cx="407018" cy="397636"/>
            <a:chOff x="5876308" y="3867150"/>
            <a:chExt cx="407018" cy="397636"/>
          </a:xfrm>
        </p:grpSpPr>
        <p:sp>
          <p:nvSpPr>
            <p:cNvPr id="151" name="Trapezoid 150">
              <a:extLst>
                <a:ext uri="{FF2B5EF4-FFF2-40B4-BE49-F238E27FC236}">
                  <a16:creationId xmlns:a16="http://schemas.microsoft.com/office/drawing/2014/main" id="{FF6658F2-ECFE-40B6-86A5-C5A2C426889D}"/>
                </a:ext>
              </a:extLst>
            </p:cNvPr>
            <p:cNvSpPr/>
            <p:nvPr/>
          </p:nvSpPr>
          <p:spPr>
            <a:xfrm rot="5400000">
              <a:off x="5884174" y="3865634"/>
              <a:ext cx="397636" cy="400668"/>
            </a:xfrm>
            <a:prstGeom prst="trapezoid">
              <a:avLst>
                <a:gd name="adj" fmla="val 20209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dirty="0">
                <a:latin typeface="LM Roman 10" panose="00000500000000000000" pitchFamily="50" charset="0"/>
              </a:endParaRPr>
            </a:p>
          </p:txBody>
        </p:sp>
        <p:sp>
          <p:nvSpPr>
            <p:cNvPr id="152" name="Flussdiagramm: Prozess 151">
              <a:extLst>
                <a:ext uri="{FF2B5EF4-FFF2-40B4-BE49-F238E27FC236}">
                  <a16:creationId xmlns:a16="http://schemas.microsoft.com/office/drawing/2014/main" id="{6BA7BA8B-361A-42B6-B22A-5881A60C7F10}"/>
                </a:ext>
              </a:extLst>
            </p:cNvPr>
            <p:cNvSpPr/>
            <p:nvPr/>
          </p:nvSpPr>
          <p:spPr>
            <a:xfrm>
              <a:off x="5876308" y="3947198"/>
              <a:ext cx="400668" cy="237620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  <a:latin typeface="LM Roman 10" panose="00000500000000000000" pitchFamily="50" charset="0"/>
                </a:rPr>
                <a:t>Predict</a:t>
              </a:r>
              <a:r>
                <a:rPr lang="de-DE" sz="800" dirty="0">
                  <a:solidFill>
                    <a:schemeClr val="tx1"/>
                  </a:solidFill>
                  <a:latin typeface="LM Roman 10" panose="00000500000000000000" pitchFamily="50" charset="0"/>
                </a:rPr>
                <a:t> Boxes</a:t>
              </a:r>
            </a:p>
          </p:txBody>
        </p:sp>
      </p:grpSp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9178AFFA-500A-4511-B3F8-63449F3D4BB2}"/>
              </a:ext>
            </a:extLst>
          </p:cNvPr>
          <p:cNvGrpSpPr/>
          <p:nvPr/>
        </p:nvGrpSpPr>
        <p:grpSpPr>
          <a:xfrm>
            <a:off x="859290" y="2273626"/>
            <a:ext cx="403843" cy="397636"/>
            <a:chOff x="5928020" y="4252717"/>
            <a:chExt cx="403843" cy="397636"/>
          </a:xfrm>
        </p:grpSpPr>
        <p:sp>
          <p:nvSpPr>
            <p:cNvPr id="161" name="Trapezoid 160">
              <a:extLst>
                <a:ext uri="{FF2B5EF4-FFF2-40B4-BE49-F238E27FC236}">
                  <a16:creationId xmlns:a16="http://schemas.microsoft.com/office/drawing/2014/main" id="{AD50E618-9BB7-44D8-A920-F2A67DCF20C5}"/>
                </a:ext>
              </a:extLst>
            </p:cNvPr>
            <p:cNvSpPr/>
            <p:nvPr/>
          </p:nvSpPr>
          <p:spPr>
            <a:xfrm rot="5400000">
              <a:off x="5929536" y="4251201"/>
              <a:ext cx="397636" cy="400668"/>
            </a:xfrm>
            <a:prstGeom prst="trapezoid">
              <a:avLst>
                <a:gd name="adj" fmla="val 20209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dirty="0">
                <a:latin typeface="LM Roman 10" panose="00000500000000000000" pitchFamily="50" charset="0"/>
              </a:endParaRPr>
            </a:p>
          </p:txBody>
        </p:sp>
        <p:sp>
          <p:nvSpPr>
            <p:cNvPr id="162" name="Flussdiagramm: Prozess 161">
              <a:extLst>
                <a:ext uri="{FF2B5EF4-FFF2-40B4-BE49-F238E27FC236}">
                  <a16:creationId xmlns:a16="http://schemas.microsoft.com/office/drawing/2014/main" id="{9ACC9B4D-3C0B-44A9-A81D-E58BFD04E1F7}"/>
                </a:ext>
              </a:extLst>
            </p:cNvPr>
            <p:cNvSpPr/>
            <p:nvPr/>
          </p:nvSpPr>
          <p:spPr>
            <a:xfrm>
              <a:off x="5931195" y="4332765"/>
              <a:ext cx="400668" cy="237620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  <a:latin typeface="LM Roman 10" panose="00000500000000000000" pitchFamily="50" charset="0"/>
                </a:rPr>
                <a:t>FRCNN</a:t>
              </a:r>
            </a:p>
          </p:txBody>
        </p:sp>
      </p:grp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2086170E-7AFA-4FF4-A758-D3AC6BE3D619}"/>
              </a:ext>
            </a:extLst>
          </p:cNvPr>
          <p:cNvCxnSpPr>
            <a:cxnSpLocks/>
            <a:stCxn id="162" idx="3"/>
            <a:endCxn id="18" idx="1"/>
          </p:cNvCxnSpPr>
          <p:nvPr/>
        </p:nvCxnSpPr>
        <p:spPr>
          <a:xfrm>
            <a:off x="1263133" y="2472484"/>
            <a:ext cx="198991" cy="2259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erade Verbindung mit Pfeil 221">
            <a:extLst>
              <a:ext uri="{FF2B5EF4-FFF2-40B4-BE49-F238E27FC236}">
                <a16:creationId xmlns:a16="http://schemas.microsoft.com/office/drawing/2014/main" id="{E3CF0830-F7CA-40AD-BEDE-103EDEDFFB72}"/>
              </a:ext>
            </a:extLst>
          </p:cNvPr>
          <p:cNvCxnSpPr>
            <a:cxnSpLocks/>
            <a:stCxn id="97" idx="3"/>
            <a:endCxn id="199" idx="2"/>
          </p:cNvCxnSpPr>
          <p:nvPr/>
        </p:nvCxnSpPr>
        <p:spPr>
          <a:xfrm flipV="1">
            <a:off x="2427888" y="1538250"/>
            <a:ext cx="178654" cy="323893"/>
          </a:xfrm>
          <a:prstGeom prst="bentConnector2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3540BA4D-0316-4762-9632-C1F01D15B454}"/>
              </a:ext>
            </a:extLst>
          </p:cNvPr>
          <p:cNvCxnSpPr>
            <a:cxnSpLocks/>
            <a:stCxn id="229" idx="0"/>
            <a:endCxn id="345" idx="1"/>
          </p:cNvCxnSpPr>
          <p:nvPr/>
        </p:nvCxnSpPr>
        <p:spPr>
          <a:xfrm>
            <a:off x="3544650" y="1354552"/>
            <a:ext cx="171134" cy="81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Gruppieren 227">
            <a:extLst>
              <a:ext uri="{FF2B5EF4-FFF2-40B4-BE49-F238E27FC236}">
                <a16:creationId xmlns:a16="http://schemas.microsoft.com/office/drawing/2014/main" id="{9D3AEF1F-1FDB-4BD4-9C11-A922F4762D1A}"/>
              </a:ext>
            </a:extLst>
          </p:cNvPr>
          <p:cNvGrpSpPr/>
          <p:nvPr/>
        </p:nvGrpSpPr>
        <p:grpSpPr>
          <a:xfrm>
            <a:off x="3137632" y="1155734"/>
            <a:ext cx="407018" cy="397636"/>
            <a:chOff x="5876308" y="3867150"/>
            <a:chExt cx="407018" cy="397636"/>
          </a:xfrm>
        </p:grpSpPr>
        <p:sp>
          <p:nvSpPr>
            <p:cNvPr id="229" name="Trapezoid 228">
              <a:extLst>
                <a:ext uri="{FF2B5EF4-FFF2-40B4-BE49-F238E27FC236}">
                  <a16:creationId xmlns:a16="http://schemas.microsoft.com/office/drawing/2014/main" id="{0EA7295D-5625-4F80-98E6-E579E43AB697}"/>
                </a:ext>
              </a:extLst>
            </p:cNvPr>
            <p:cNvSpPr/>
            <p:nvPr/>
          </p:nvSpPr>
          <p:spPr>
            <a:xfrm rot="5400000">
              <a:off x="5884174" y="3865634"/>
              <a:ext cx="397636" cy="400668"/>
            </a:xfrm>
            <a:prstGeom prst="trapezoid">
              <a:avLst>
                <a:gd name="adj" fmla="val 20209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dirty="0">
                <a:latin typeface="LM Roman 10" panose="00000500000000000000" pitchFamily="50" charset="0"/>
              </a:endParaRPr>
            </a:p>
          </p:txBody>
        </p:sp>
        <p:sp>
          <p:nvSpPr>
            <p:cNvPr id="230" name="Flussdiagramm: Prozess 229">
              <a:extLst>
                <a:ext uri="{FF2B5EF4-FFF2-40B4-BE49-F238E27FC236}">
                  <a16:creationId xmlns:a16="http://schemas.microsoft.com/office/drawing/2014/main" id="{A7E84AD9-EBA3-4162-A05B-094E4E159E8E}"/>
                </a:ext>
              </a:extLst>
            </p:cNvPr>
            <p:cNvSpPr/>
            <p:nvPr/>
          </p:nvSpPr>
          <p:spPr>
            <a:xfrm>
              <a:off x="5876308" y="3947198"/>
              <a:ext cx="400668" cy="237620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  <a:latin typeface="LM Roman 10" panose="00000500000000000000" pitchFamily="50" charset="0"/>
                </a:rPr>
                <a:t>Predict</a:t>
              </a:r>
              <a:r>
                <a:rPr lang="de-DE" sz="800" dirty="0">
                  <a:solidFill>
                    <a:schemeClr val="tx1"/>
                  </a:solidFill>
                  <a:latin typeface="LM Roman 10" panose="00000500000000000000" pitchFamily="50" charset="0"/>
                </a:rPr>
                <a:t> Boxes</a:t>
              </a:r>
            </a:p>
          </p:txBody>
        </p:sp>
      </p:grpSp>
      <p:cxnSp>
        <p:nvCxnSpPr>
          <p:cNvPr id="231" name="Gerade Verbindung mit Pfeil 230">
            <a:extLst>
              <a:ext uri="{FF2B5EF4-FFF2-40B4-BE49-F238E27FC236}">
                <a16:creationId xmlns:a16="http://schemas.microsoft.com/office/drawing/2014/main" id="{7427597D-654A-4607-B01A-33F82F7B9A2B}"/>
              </a:ext>
            </a:extLst>
          </p:cNvPr>
          <p:cNvCxnSpPr>
            <a:cxnSpLocks/>
            <a:stCxn id="199" idx="3"/>
            <a:endCxn id="230" idx="1"/>
          </p:cNvCxnSpPr>
          <p:nvPr/>
        </p:nvCxnSpPr>
        <p:spPr>
          <a:xfrm flipV="1">
            <a:off x="2886796" y="1354592"/>
            <a:ext cx="250836" cy="77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 Verbindung mit Pfeil 239">
            <a:extLst>
              <a:ext uri="{FF2B5EF4-FFF2-40B4-BE49-F238E27FC236}">
                <a16:creationId xmlns:a16="http://schemas.microsoft.com/office/drawing/2014/main" id="{FF20A5C0-337B-4B95-B84A-F1FB57A555FC}"/>
              </a:ext>
            </a:extLst>
          </p:cNvPr>
          <p:cNvCxnSpPr>
            <a:cxnSpLocks/>
            <a:endCxn id="152" idx="1"/>
          </p:cNvCxnSpPr>
          <p:nvPr/>
        </p:nvCxnSpPr>
        <p:spPr>
          <a:xfrm>
            <a:off x="600598" y="1354592"/>
            <a:ext cx="255517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Gerade Verbindung mit Pfeil 243">
            <a:extLst>
              <a:ext uri="{FF2B5EF4-FFF2-40B4-BE49-F238E27FC236}">
                <a16:creationId xmlns:a16="http://schemas.microsoft.com/office/drawing/2014/main" id="{B1332B17-49B7-4C70-A33F-CE7B48078711}"/>
              </a:ext>
            </a:extLst>
          </p:cNvPr>
          <p:cNvCxnSpPr>
            <a:cxnSpLocks/>
            <a:stCxn id="257" idx="2"/>
            <a:endCxn id="151" idx="1"/>
          </p:cNvCxnSpPr>
          <p:nvPr/>
        </p:nvCxnSpPr>
        <p:spPr>
          <a:xfrm>
            <a:off x="1062799" y="1064620"/>
            <a:ext cx="0" cy="131293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Gruppieren 288">
            <a:extLst>
              <a:ext uri="{FF2B5EF4-FFF2-40B4-BE49-F238E27FC236}">
                <a16:creationId xmlns:a16="http://schemas.microsoft.com/office/drawing/2014/main" id="{17D61D24-004A-4C34-888A-FA6F96C28A33}"/>
              </a:ext>
            </a:extLst>
          </p:cNvPr>
          <p:cNvGrpSpPr/>
          <p:nvPr/>
        </p:nvGrpSpPr>
        <p:grpSpPr>
          <a:xfrm>
            <a:off x="2326288" y="1171256"/>
            <a:ext cx="570727" cy="366994"/>
            <a:chOff x="3364160" y="2135490"/>
            <a:chExt cx="570727" cy="366994"/>
          </a:xfrm>
        </p:grpSpPr>
        <p:pic>
          <p:nvPicPr>
            <p:cNvPr id="199" name="Grafik 198">
              <a:extLst>
                <a:ext uri="{FF2B5EF4-FFF2-40B4-BE49-F238E27FC236}">
                  <a16:creationId xmlns:a16="http://schemas.microsoft.com/office/drawing/2014/main" id="{FC63AB5D-3904-4632-9F15-6726843E65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364160" y="2136707"/>
              <a:ext cx="560508" cy="365777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200" name="Flussdiagramm: Prozess 199">
              <a:extLst>
                <a:ext uri="{FF2B5EF4-FFF2-40B4-BE49-F238E27FC236}">
                  <a16:creationId xmlns:a16="http://schemas.microsoft.com/office/drawing/2014/main" id="{E5DD23C3-D438-45B4-84EF-0E88E0A39059}"/>
                </a:ext>
              </a:extLst>
            </p:cNvPr>
            <p:cNvSpPr/>
            <p:nvPr/>
          </p:nvSpPr>
          <p:spPr>
            <a:xfrm>
              <a:off x="3449151" y="2269972"/>
              <a:ext cx="78939" cy="136683"/>
            </a:xfrm>
            <a:prstGeom prst="flowChartProcess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/>
            </a:p>
          </p:txBody>
        </p:sp>
        <p:sp>
          <p:nvSpPr>
            <p:cNvPr id="201" name="Flussdiagramm: Prozess 200">
              <a:extLst>
                <a:ext uri="{FF2B5EF4-FFF2-40B4-BE49-F238E27FC236}">
                  <a16:creationId xmlns:a16="http://schemas.microsoft.com/office/drawing/2014/main" id="{A39F46AF-2C1D-4EA6-B56C-66802947FE1A}"/>
                </a:ext>
              </a:extLst>
            </p:cNvPr>
            <p:cNvSpPr/>
            <p:nvPr/>
          </p:nvSpPr>
          <p:spPr>
            <a:xfrm>
              <a:off x="3649250" y="2219078"/>
              <a:ext cx="60360" cy="112481"/>
            </a:xfrm>
            <a:prstGeom prst="flowChartProcess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/>
            </a:p>
          </p:txBody>
        </p:sp>
        <p:sp>
          <p:nvSpPr>
            <p:cNvPr id="202" name="Flussdiagramm: Prozess 201">
              <a:extLst>
                <a:ext uri="{FF2B5EF4-FFF2-40B4-BE49-F238E27FC236}">
                  <a16:creationId xmlns:a16="http://schemas.microsoft.com/office/drawing/2014/main" id="{C21059A9-E10E-4930-A258-0A5CB84A07FD}"/>
                </a:ext>
              </a:extLst>
            </p:cNvPr>
            <p:cNvSpPr/>
            <p:nvPr/>
          </p:nvSpPr>
          <p:spPr>
            <a:xfrm>
              <a:off x="3725911" y="2301306"/>
              <a:ext cx="60360" cy="151554"/>
            </a:xfrm>
            <a:prstGeom prst="flowChartProcess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/>
            </a:p>
          </p:txBody>
        </p:sp>
        <p:sp>
          <p:nvSpPr>
            <p:cNvPr id="203" name="Flussdiagramm: Prozess 202">
              <a:extLst>
                <a:ext uri="{FF2B5EF4-FFF2-40B4-BE49-F238E27FC236}">
                  <a16:creationId xmlns:a16="http://schemas.microsoft.com/office/drawing/2014/main" id="{938A5FD3-D7E2-4A42-A0E4-B21C822717B7}"/>
                </a:ext>
              </a:extLst>
            </p:cNvPr>
            <p:cNvSpPr/>
            <p:nvPr/>
          </p:nvSpPr>
          <p:spPr>
            <a:xfrm>
              <a:off x="3801801" y="2143301"/>
              <a:ext cx="36085" cy="95719"/>
            </a:xfrm>
            <a:prstGeom prst="flowChartProcess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/>
            </a:p>
          </p:txBody>
        </p:sp>
        <p:sp>
          <p:nvSpPr>
            <p:cNvPr id="204" name="Flussdiagramm: Prozess 203">
              <a:extLst>
                <a:ext uri="{FF2B5EF4-FFF2-40B4-BE49-F238E27FC236}">
                  <a16:creationId xmlns:a16="http://schemas.microsoft.com/office/drawing/2014/main" id="{59D228B6-C855-4B12-9856-41F98E9DCD4A}"/>
                </a:ext>
              </a:extLst>
            </p:cNvPr>
            <p:cNvSpPr/>
            <p:nvPr/>
          </p:nvSpPr>
          <p:spPr>
            <a:xfrm>
              <a:off x="3404559" y="2189948"/>
              <a:ext cx="78938" cy="7436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700" dirty="0">
                  <a:solidFill>
                    <a:srgbClr val="FF0000"/>
                  </a:solidFill>
                  <a:latin typeface="LM Roman 10" panose="00000500000000000000" pitchFamily="50" charset="0"/>
                </a:rPr>
                <a:t>0</a:t>
              </a:r>
            </a:p>
          </p:txBody>
        </p:sp>
        <p:sp>
          <p:nvSpPr>
            <p:cNvPr id="205" name="Flussdiagramm: Prozess 204">
              <a:extLst>
                <a:ext uri="{FF2B5EF4-FFF2-40B4-BE49-F238E27FC236}">
                  <a16:creationId xmlns:a16="http://schemas.microsoft.com/office/drawing/2014/main" id="{F70E1C49-ED27-48B0-AB6A-E923980307C3}"/>
                </a:ext>
              </a:extLst>
            </p:cNvPr>
            <p:cNvSpPr/>
            <p:nvPr/>
          </p:nvSpPr>
          <p:spPr>
            <a:xfrm>
              <a:off x="3622247" y="2140920"/>
              <a:ext cx="78938" cy="7436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700" dirty="0">
                  <a:solidFill>
                    <a:srgbClr val="FF0000"/>
                  </a:solidFill>
                  <a:latin typeface="LM Roman 10" panose="00000500000000000000" pitchFamily="50" charset="0"/>
                </a:rPr>
                <a:t>1</a:t>
              </a:r>
            </a:p>
          </p:txBody>
        </p:sp>
        <p:sp>
          <p:nvSpPr>
            <p:cNvPr id="206" name="Flussdiagramm: Prozess 205">
              <a:extLst>
                <a:ext uri="{FF2B5EF4-FFF2-40B4-BE49-F238E27FC236}">
                  <a16:creationId xmlns:a16="http://schemas.microsoft.com/office/drawing/2014/main" id="{AB0EF421-50EE-45B8-A165-E022375917B4}"/>
                </a:ext>
              </a:extLst>
            </p:cNvPr>
            <p:cNvSpPr/>
            <p:nvPr/>
          </p:nvSpPr>
          <p:spPr>
            <a:xfrm>
              <a:off x="3702240" y="2220917"/>
              <a:ext cx="78938" cy="7436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700" dirty="0">
                  <a:solidFill>
                    <a:srgbClr val="FF0000"/>
                  </a:solidFill>
                  <a:latin typeface="LM Roman 10" panose="00000500000000000000" pitchFamily="50" charset="0"/>
                </a:rPr>
                <a:t>2</a:t>
              </a:r>
            </a:p>
          </p:txBody>
        </p:sp>
        <p:sp>
          <p:nvSpPr>
            <p:cNvPr id="208" name="Flussdiagramm: Prozess 207">
              <a:extLst>
                <a:ext uri="{FF2B5EF4-FFF2-40B4-BE49-F238E27FC236}">
                  <a16:creationId xmlns:a16="http://schemas.microsoft.com/office/drawing/2014/main" id="{BA8041B1-8DAC-4D4F-B17D-D6723BF2413F}"/>
                </a:ext>
              </a:extLst>
            </p:cNvPr>
            <p:cNvSpPr/>
            <p:nvPr/>
          </p:nvSpPr>
          <p:spPr>
            <a:xfrm>
              <a:off x="3855949" y="2160147"/>
              <a:ext cx="78938" cy="7436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700" dirty="0">
                  <a:solidFill>
                    <a:srgbClr val="FF0000"/>
                  </a:solidFill>
                  <a:latin typeface="LM Roman 10" panose="00000500000000000000" pitchFamily="50" charset="0"/>
                </a:rPr>
                <a:t>3</a:t>
              </a:r>
            </a:p>
          </p:txBody>
        </p:sp>
        <p:sp>
          <p:nvSpPr>
            <p:cNvPr id="209" name="Flussdiagramm: Prozess 208">
              <a:extLst>
                <a:ext uri="{FF2B5EF4-FFF2-40B4-BE49-F238E27FC236}">
                  <a16:creationId xmlns:a16="http://schemas.microsoft.com/office/drawing/2014/main" id="{6AADB9F4-02F9-4CAC-A2FA-9459F779A7D0}"/>
                </a:ext>
              </a:extLst>
            </p:cNvPr>
            <p:cNvSpPr/>
            <p:nvPr/>
          </p:nvSpPr>
          <p:spPr>
            <a:xfrm>
              <a:off x="3732799" y="2135490"/>
              <a:ext cx="78938" cy="7436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700" dirty="0">
                  <a:solidFill>
                    <a:srgbClr val="FF0000"/>
                  </a:solidFill>
                  <a:latin typeface="LM Roman 10" panose="00000500000000000000" pitchFamily="50" charset="0"/>
                </a:rPr>
                <a:t>4</a:t>
              </a:r>
            </a:p>
          </p:txBody>
        </p:sp>
        <p:sp>
          <p:nvSpPr>
            <p:cNvPr id="253" name="Flussdiagramm: Prozess 252">
              <a:extLst>
                <a:ext uri="{FF2B5EF4-FFF2-40B4-BE49-F238E27FC236}">
                  <a16:creationId xmlns:a16="http://schemas.microsoft.com/office/drawing/2014/main" id="{C9CC2142-FFB8-45B8-A99B-4DF0C7C4F2C7}"/>
                </a:ext>
              </a:extLst>
            </p:cNvPr>
            <p:cNvSpPr/>
            <p:nvPr/>
          </p:nvSpPr>
          <p:spPr>
            <a:xfrm>
              <a:off x="3822564" y="2152839"/>
              <a:ext cx="36085" cy="74217"/>
            </a:xfrm>
            <a:prstGeom prst="flowChartProcess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/>
            </a:p>
          </p:txBody>
        </p:sp>
      </p:grpSp>
      <p:pic>
        <p:nvPicPr>
          <p:cNvPr id="260" name="Grafik 259" descr="Ein Bild, das Gras, draußen, Gebäude, Parken enthält.&#10;&#10;Automatisch generierte Beschreibung">
            <a:extLst>
              <a:ext uri="{FF2B5EF4-FFF2-40B4-BE49-F238E27FC236}">
                <a16:creationId xmlns:a16="http://schemas.microsoft.com/office/drawing/2014/main" id="{A90A6CC1-610D-4FF4-A6A5-BE00A6965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2546" y="1806350"/>
            <a:ext cx="560506" cy="36577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279" name="Gerade Verbindung mit Pfeil 278">
            <a:extLst>
              <a:ext uri="{FF2B5EF4-FFF2-40B4-BE49-F238E27FC236}">
                <a16:creationId xmlns:a16="http://schemas.microsoft.com/office/drawing/2014/main" id="{A221BA66-C393-45FD-BE54-70F505E1F12D}"/>
              </a:ext>
            </a:extLst>
          </p:cNvPr>
          <p:cNvCxnSpPr>
            <a:cxnSpLocks/>
            <a:stCxn id="260" idx="2"/>
            <a:endCxn id="161" idx="1"/>
          </p:cNvCxnSpPr>
          <p:nvPr/>
        </p:nvCxnSpPr>
        <p:spPr>
          <a:xfrm flipH="1">
            <a:off x="1059624" y="2172126"/>
            <a:ext cx="3175" cy="141679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E1308EA1-431E-4327-AEAA-DBA411368D8B}"/>
              </a:ext>
            </a:extLst>
          </p:cNvPr>
          <p:cNvCxnSpPr>
            <a:cxnSpLocks/>
            <a:stCxn id="359" idx="2"/>
            <a:endCxn id="229" idx="1"/>
          </p:cNvCxnSpPr>
          <p:nvPr/>
        </p:nvCxnSpPr>
        <p:spPr>
          <a:xfrm flipH="1">
            <a:off x="3344316" y="1064621"/>
            <a:ext cx="1" cy="131292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Gerader Verbinder 293">
            <a:extLst>
              <a:ext uri="{FF2B5EF4-FFF2-40B4-BE49-F238E27FC236}">
                <a16:creationId xmlns:a16="http://schemas.microsoft.com/office/drawing/2014/main" id="{1E7B0C97-55D1-44DB-ADA9-744C18BFE3BD}"/>
              </a:ext>
            </a:extLst>
          </p:cNvPr>
          <p:cNvCxnSpPr>
            <a:cxnSpLocks/>
          </p:cNvCxnSpPr>
          <p:nvPr/>
        </p:nvCxnSpPr>
        <p:spPr>
          <a:xfrm>
            <a:off x="2976677" y="515110"/>
            <a:ext cx="0" cy="224493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Flussdiagramm: Prozess 28">
                <a:extLst>
                  <a:ext uri="{FF2B5EF4-FFF2-40B4-BE49-F238E27FC236}">
                    <a16:creationId xmlns:a16="http://schemas.microsoft.com/office/drawing/2014/main" id="{9D01FB82-2D20-4241-AD21-A32687262B0E}"/>
                  </a:ext>
                </a:extLst>
              </p:cNvPr>
              <p:cNvSpPr/>
              <p:nvPr/>
            </p:nvSpPr>
            <p:spPr>
              <a:xfrm>
                <a:off x="725396" y="1623893"/>
                <a:ext cx="691973" cy="172162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LM Roman 10" panose="00000500000000000000" pitchFamily="50" charset="0"/>
                  </a:rPr>
                  <a:t>RGB 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sz="800" dirty="0">
                  <a:solidFill>
                    <a:schemeClr val="tx1"/>
                  </a:solidFill>
                  <a:latin typeface="LM Roman 10" panose="00000500000000000000" pitchFamily="50" charset="0"/>
                </a:endParaRPr>
              </a:p>
            </p:txBody>
          </p:sp>
        </mc:Choice>
        <mc:Fallback xmlns="">
          <p:sp>
            <p:nvSpPr>
              <p:cNvPr id="29" name="Flussdiagramm: Prozess 28">
                <a:extLst>
                  <a:ext uri="{FF2B5EF4-FFF2-40B4-BE49-F238E27FC236}">
                    <a16:creationId xmlns:a16="http://schemas.microsoft.com/office/drawing/2014/main" id="{9D01FB82-2D20-4241-AD21-A32687262B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96" y="1623893"/>
                <a:ext cx="691973" cy="172162"/>
              </a:xfrm>
              <a:prstGeom prst="flowChartProcess">
                <a:avLst/>
              </a:prstGeom>
              <a:blipFill>
                <a:blip r:embed="rId7"/>
                <a:stretch>
                  <a:fillRect l="-7895" t="-3448" b="-206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Flussdiagramm: Prozess 296">
                <a:extLst>
                  <a:ext uri="{FF2B5EF4-FFF2-40B4-BE49-F238E27FC236}">
                    <a16:creationId xmlns:a16="http://schemas.microsoft.com/office/drawing/2014/main" id="{0500A8FB-5C4F-4C6A-9BB2-96A06FA1BEAB}"/>
                  </a:ext>
                </a:extLst>
              </p:cNvPr>
              <p:cNvSpPr/>
              <p:nvPr/>
            </p:nvSpPr>
            <p:spPr>
              <a:xfrm>
                <a:off x="1493012" y="2749705"/>
                <a:ext cx="641970" cy="133974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de-DE" sz="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de-DE" sz="800" dirty="0">
                    <a:solidFill>
                      <a:schemeClr val="tx1"/>
                    </a:solidFill>
                    <a:latin typeface="LM Roman 10" panose="00000500000000000000" pitchFamily="50" charset="0"/>
                  </a:rPr>
                  <a:t> (update)</a:t>
                </a:r>
              </a:p>
            </p:txBody>
          </p:sp>
        </mc:Choice>
        <mc:Fallback xmlns="">
          <p:sp>
            <p:nvSpPr>
              <p:cNvPr id="297" name="Flussdiagramm: Prozess 296">
                <a:extLst>
                  <a:ext uri="{FF2B5EF4-FFF2-40B4-BE49-F238E27FC236}">
                    <a16:creationId xmlns:a16="http://schemas.microsoft.com/office/drawing/2014/main" id="{0500A8FB-5C4F-4C6A-9BB2-96A06FA1BE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012" y="2749705"/>
                <a:ext cx="641970" cy="133974"/>
              </a:xfrm>
              <a:prstGeom prst="flowChartProcess">
                <a:avLst/>
              </a:prstGeom>
              <a:blipFill>
                <a:blip r:embed="rId8"/>
                <a:stretch>
                  <a:fillRect t="-18182" b="-45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Flussdiagramm: Prozess 297">
                <a:extLst>
                  <a:ext uri="{FF2B5EF4-FFF2-40B4-BE49-F238E27FC236}">
                    <a16:creationId xmlns:a16="http://schemas.microsoft.com/office/drawing/2014/main" id="{3819E7BB-0514-466B-9B00-2235236AF52E}"/>
                  </a:ext>
                </a:extLst>
              </p:cNvPr>
              <p:cNvSpPr/>
              <p:nvPr/>
            </p:nvSpPr>
            <p:spPr>
              <a:xfrm>
                <a:off x="3216261" y="2749705"/>
                <a:ext cx="899912" cy="133974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de-DE" sz="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800" dirty="0">
                    <a:solidFill>
                      <a:schemeClr val="tx1"/>
                    </a:solidFill>
                    <a:latin typeface="LM Roman 10" panose="00000500000000000000" pitchFamily="50" charset="0"/>
                  </a:rPr>
                  <a:t> (predict)</a:t>
                </a:r>
              </a:p>
            </p:txBody>
          </p:sp>
        </mc:Choice>
        <mc:Fallback xmlns="">
          <p:sp>
            <p:nvSpPr>
              <p:cNvPr id="298" name="Flussdiagramm: Prozess 297">
                <a:extLst>
                  <a:ext uri="{FF2B5EF4-FFF2-40B4-BE49-F238E27FC236}">
                    <a16:creationId xmlns:a16="http://schemas.microsoft.com/office/drawing/2014/main" id="{3819E7BB-0514-466B-9B00-2235236AF5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61" y="2749705"/>
                <a:ext cx="899912" cy="133974"/>
              </a:xfrm>
              <a:prstGeom prst="flowChartProcess">
                <a:avLst/>
              </a:prstGeom>
              <a:blipFill>
                <a:blip r:embed="rId9"/>
                <a:stretch>
                  <a:fillRect t="-18182" b="-45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9" name="Gerader Verbinder 298">
            <a:extLst>
              <a:ext uri="{FF2B5EF4-FFF2-40B4-BE49-F238E27FC236}">
                <a16:creationId xmlns:a16="http://schemas.microsoft.com/office/drawing/2014/main" id="{F7195115-3FBE-404F-BFC1-FBAC4CEBF32C}"/>
              </a:ext>
            </a:extLst>
          </p:cNvPr>
          <p:cNvCxnSpPr>
            <a:cxnSpLocks/>
          </p:cNvCxnSpPr>
          <p:nvPr/>
        </p:nvCxnSpPr>
        <p:spPr>
          <a:xfrm>
            <a:off x="4342780" y="515110"/>
            <a:ext cx="0" cy="224493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Flussdiagramm: Prozess 299">
            <a:extLst>
              <a:ext uri="{FF2B5EF4-FFF2-40B4-BE49-F238E27FC236}">
                <a16:creationId xmlns:a16="http://schemas.microsoft.com/office/drawing/2014/main" id="{8904A71E-0B11-44E4-8357-91977C59EAC0}"/>
              </a:ext>
            </a:extLst>
          </p:cNvPr>
          <p:cNvSpPr/>
          <p:nvPr/>
        </p:nvSpPr>
        <p:spPr>
          <a:xfrm>
            <a:off x="4405973" y="1232921"/>
            <a:ext cx="319609" cy="13397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LM Roman 10" panose="00000500000000000000" pitchFamily="50" charset="0"/>
              </a:rPr>
              <a:t>…</a:t>
            </a:r>
          </a:p>
        </p:txBody>
      </p:sp>
      <p:cxnSp>
        <p:nvCxnSpPr>
          <p:cNvPr id="302" name="Gerade Verbindung mit Pfeil 301">
            <a:extLst>
              <a:ext uri="{FF2B5EF4-FFF2-40B4-BE49-F238E27FC236}">
                <a16:creationId xmlns:a16="http://schemas.microsoft.com/office/drawing/2014/main" id="{617A6DF8-42EB-45CD-AEFC-F7A73D6185A7}"/>
              </a:ext>
            </a:extLst>
          </p:cNvPr>
          <p:cNvCxnSpPr>
            <a:cxnSpLocks/>
            <a:stCxn id="304" idx="0"/>
            <a:endCxn id="391" idx="1"/>
          </p:cNvCxnSpPr>
          <p:nvPr/>
        </p:nvCxnSpPr>
        <p:spPr>
          <a:xfrm>
            <a:off x="5320986" y="1354552"/>
            <a:ext cx="162518" cy="81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uppieren 302">
            <a:extLst>
              <a:ext uri="{FF2B5EF4-FFF2-40B4-BE49-F238E27FC236}">
                <a16:creationId xmlns:a16="http://schemas.microsoft.com/office/drawing/2014/main" id="{0E4CDB8E-29FA-4C3F-B2FA-CB8B1612D5F9}"/>
              </a:ext>
            </a:extLst>
          </p:cNvPr>
          <p:cNvGrpSpPr/>
          <p:nvPr/>
        </p:nvGrpSpPr>
        <p:grpSpPr>
          <a:xfrm>
            <a:off x="4913968" y="1155734"/>
            <a:ext cx="407018" cy="397636"/>
            <a:chOff x="5876308" y="3867150"/>
            <a:chExt cx="407018" cy="397636"/>
          </a:xfrm>
        </p:grpSpPr>
        <p:sp>
          <p:nvSpPr>
            <p:cNvPr id="304" name="Trapezoid 303">
              <a:extLst>
                <a:ext uri="{FF2B5EF4-FFF2-40B4-BE49-F238E27FC236}">
                  <a16:creationId xmlns:a16="http://schemas.microsoft.com/office/drawing/2014/main" id="{88FE6886-129B-4783-8CFD-3E39B59C70EF}"/>
                </a:ext>
              </a:extLst>
            </p:cNvPr>
            <p:cNvSpPr/>
            <p:nvPr/>
          </p:nvSpPr>
          <p:spPr>
            <a:xfrm rot="5400000">
              <a:off x="5884174" y="3865634"/>
              <a:ext cx="397636" cy="400668"/>
            </a:xfrm>
            <a:prstGeom prst="trapezoid">
              <a:avLst>
                <a:gd name="adj" fmla="val 20209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dirty="0">
                <a:latin typeface="LM Roman 10" panose="00000500000000000000" pitchFamily="50" charset="0"/>
              </a:endParaRPr>
            </a:p>
          </p:txBody>
        </p:sp>
        <p:sp>
          <p:nvSpPr>
            <p:cNvPr id="305" name="Flussdiagramm: Prozess 304">
              <a:extLst>
                <a:ext uri="{FF2B5EF4-FFF2-40B4-BE49-F238E27FC236}">
                  <a16:creationId xmlns:a16="http://schemas.microsoft.com/office/drawing/2014/main" id="{D2044940-8C8C-4E76-9F6D-FDDCC8806C60}"/>
                </a:ext>
              </a:extLst>
            </p:cNvPr>
            <p:cNvSpPr/>
            <p:nvPr/>
          </p:nvSpPr>
          <p:spPr>
            <a:xfrm>
              <a:off x="5876308" y="3947198"/>
              <a:ext cx="400668" cy="237620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  <a:latin typeface="LM Roman 10" panose="00000500000000000000" pitchFamily="50" charset="0"/>
                </a:rPr>
                <a:t>Predict</a:t>
              </a:r>
              <a:r>
                <a:rPr lang="de-DE" sz="800" dirty="0">
                  <a:solidFill>
                    <a:schemeClr val="tx1"/>
                  </a:solidFill>
                  <a:latin typeface="LM Roman 10" panose="00000500000000000000" pitchFamily="50" charset="0"/>
                </a:rPr>
                <a:t> Boxes</a:t>
              </a:r>
            </a:p>
          </p:txBody>
        </p:sp>
      </p:grpSp>
      <p:cxnSp>
        <p:nvCxnSpPr>
          <p:cNvPr id="306" name="Gerade Verbindung mit Pfeil 305">
            <a:extLst>
              <a:ext uri="{FF2B5EF4-FFF2-40B4-BE49-F238E27FC236}">
                <a16:creationId xmlns:a16="http://schemas.microsoft.com/office/drawing/2014/main" id="{0018A035-97B4-403D-B987-745B88CD7096}"/>
              </a:ext>
            </a:extLst>
          </p:cNvPr>
          <p:cNvCxnSpPr>
            <a:cxnSpLocks/>
            <a:stCxn id="409" idx="2"/>
            <a:endCxn id="304" idx="1"/>
          </p:cNvCxnSpPr>
          <p:nvPr/>
        </p:nvCxnSpPr>
        <p:spPr>
          <a:xfrm flipH="1">
            <a:off x="5120652" y="1064620"/>
            <a:ext cx="1" cy="131293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Flussdiagramm: Prozess 306">
                <a:extLst>
                  <a:ext uri="{FF2B5EF4-FFF2-40B4-BE49-F238E27FC236}">
                    <a16:creationId xmlns:a16="http://schemas.microsoft.com/office/drawing/2014/main" id="{7F1303B8-F259-4FEC-9E8F-56E82BE708BF}"/>
                  </a:ext>
                </a:extLst>
              </p:cNvPr>
              <p:cNvSpPr/>
              <p:nvPr/>
            </p:nvSpPr>
            <p:spPr>
              <a:xfrm>
                <a:off x="4986449" y="2749705"/>
                <a:ext cx="955563" cy="133974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de-DE" sz="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sz="800" dirty="0">
                    <a:solidFill>
                      <a:schemeClr val="tx1"/>
                    </a:solidFill>
                    <a:latin typeface="LM Roman 10" panose="00000500000000000000" pitchFamily="50" charset="0"/>
                  </a:rPr>
                  <a:t> (</a:t>
                </a:r>
                <a:r>
                  <a:rPr lang="de-DE" sz="800" dirty="0" err="1">
                    <a:solidFill>
                      <a:schemeClr val="tx1"/>
                    </a:solidFill>
                    <a:latin typeface="LM Roman 10" panose="00000500000000000000" pitchFamily="50" charset="0"/>
                  </a:rPr>
                  <a:t>predict</a:t>
                </a:r>
                <a:r>
                  <a:rPr lang="de-DE" sz="800" dirty="0">
                    <a:solidFill>
                      <a:schemeClr val="tx1"/>
                    </a:solidFill>
                    <a:latin typeface="LM Roman 10" panose="00000500000000000000" pitchFamily="50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07" name="Flussdiagramm: Prozess 306">
                <a:extLst>
                  <a:ext uri="{FF2B5EF4-FFF2-40B4-BE49-F238E27FC236}">
                    <a16:creationId xmlns:a16="http://schemas.microsoft.com/office/drawing/2014/main" id="{7F1303B8-F259-4FEC-9E8F-56E82BE708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449" y="2749705"/>
                <a:ext cx="955563" cy="133974"/>
              </a:xfrm>
              <a:prstGeom prst="flowChartProcess">
                <a:avLst/>
              </a:prstGeom>
              <a:blipFill>
                <a:blip r:embed="rId10"/>
                <a:stretch>
                  <a:fillRect t="-18182" r="-637" b="-45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8" name="Gerade Verbindung mit Pfeil 307">
            <a:extLst>
              <a:ext uri="{FF2B5EF4-FFF2-40B4-BE49-F238E27FC236}">
                <a16:creationId xmlns:a16="http://schemas.microsoft.com/office/drawing/2014/main" id="{3D9105A7-E985-4AED-8F0E-E160D853A925}"/>
              </a:ext>
            </a:extLst>
          </p:cNvPr>
          <p:cNvCxnSpPr>
            <a:cxnSpLocks/>
            <a:endCxn id="304" idx="2"/>
          </p:cNvCxnSpPr>
          <p:nvPr/>
        </p:nvCxnSpPr>
        <p:spPr>
          <a:xfrm>
            <a:off x="4683919" y="1354552"/>
            <a:ext cx="236399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Gerader Verbinder 310">
            <a:extLst>
              <a:ext uri="{FF2B5EF4-FFF2-40B4-BE49-F238E27FC236}">
                <a16:creationId xmlns:a16="http://schemas.microsoft.com/office/drawing/2014/main" id="{B368FDDA-5939-41ED-9FDF-EB585E973023}"/>
              </a:ext>
            </a:extLst>
          </p:cNvPr>
          <p:cNvCxnSpPr>
            <a:cxnSpLocks/>
          </p:cNvCxnSpPr>
          <p:nvPr/>
        </p:nvCxnSpPr>
        <p:spPr>
          <a:xfrm>
            <a:off x="4757332" y="515110"/>
            <a:ext cx="0" cy="224493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Flussdiagramm: Prozess 318">
                <a:extLst>
                  <a:ext uri="{FF2B5EF4-FFF2-40B4-BE49-F238E27FC236}">
                    <a16:creationId xmlns:a16="http://schemas.microsoft.com/office/drawing/2014/main" id="{877F53B0-E36F-498D-AD37-07BF5287002E}"/>
                  </a:ext>
                </a:extLst>
              </p:cNvPr>
              <p:cNvSpPr/>
              <p:nvPr/>
            </p:nvSpPr>
            <p:spPr>
              <a:xfrm>
                <a:off x="2324448" y="876243"/>
                <a:ext cx="562334" cy="252106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LM Roman 10" panose="00000500000000000000" pitchFamily="50" charset="0"/>
                  </a:rPr>
                  <a:t>Updated Boxes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sz="800" dirty="0">
                  <a:solidFill>
                    <a:schemeClr val="tx1"/>
                  </a:solidFill>
                  <a:latin typeface="LM Roman 10" panose="00000500000000000000" pitchFamily="50" charset="0"/>
                </a:endParaRPr>
              </a:p>
            </p:txBody>
          </p:sp>
        </mc:Choice>
        <mc:Fallback xmlns="">
          <p:sp>
            <p:nvSpPr>
              <p:cNvPr id="319" name="Flussdiagramm: Prozess 318">
                <a:extLst>
                  <a:ext uri="{FF2B5EF4-FFF2-40B4-BE49-F238E27FC236}">
                    <a16:creationId xmlns:a16="http://schemas.microsoft.com/office/drawing/2014/main" id="{877F53B0-E36F-498D-AD37-07BF52870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448" y="876243"/>
                <a:ext cx="562334" cy="252106"/>
              </a:xfrm>
              <a:prstGeom prst="flowChartProcess">
                <a:avLst/>
              </a:prstGeom>
              <a:blipFill>
                <a:blip r:embed="rId11"/>
                <a:stretch>
                  <a:fillRect t="-12195" b="-243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Flussdiagramm: Prozess 336">
                <a:extLst>
                  <a:ext uri="{FF2B5EF4-FFF2-40B4-BE49-F238E27FC236}">
                    <a16:creationId xmlns:a16="http://schemas.microsoft.com/office/drawing/2014/main" id="{DAE49B82-62E4-439C-B3D7-60EE4BA498E4}"/>
                  </a:ext>
                </a:extLst>
              </p:cNvPr>
              <p:cNvSpPr/>
              <p:nvPr/>
            </p:nvSpPr>
            <p:spPr>
              <a:xfrm>
                <a:off x="3714090" y="964053"/>
                <a:ext cx="562334" cy="164295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sz="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7" name="Flussdiagramm: Prozess 336">
                <a:extLst>
                  <a:ext uri="{FF2B5EF4-FFF2-40B4-BE49-F238E27FC236}">
                    <a16:creationId xmlns:a16="http://schemas.microsoft.com/office/drawing/2014/main" id="{DAE49B82-62E4-439C-B3D7-60EE4BA498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090" y="964053"/>
                <a:ext cx="562334" cy="164295"/>
              </a:xfrm>
              <a:prstGeom prst="flowChartProcess">
                <a:avLst/>
              </a:prstGeom>
              <a:blipFill>
                <a:blip r:embed="rId12"/>
                <a:stretch>
                  <a:fillRect b="-74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9" name="Gerade Verbindung mit Pfeil 338">
            <a:extLst>
              <a:ext uri="{FF2B5EF4-FFF2-40B4-BE49-F238E27FC236}">
                <a16:creationId xmlns:a16="http://schemas.microsoft.com/office/drawing/2014/main" id="{20DB7148-226D-4448-8E74-5BC826644613}"/>
              </a:ext>
            </a:extLst>
          </p:cNvPr>
          <p:cNvCxnSpPr>
            <a:cxnSpLocks/>
            <a:stCxn id="345" idx="3"/>
          </p:cNvCxnSpPr>
          <p:nvPr/>
        </p:nvCxnSpPr>
        <p:spPr>
          <a:xfrm>
            <a:off x="4276292" y="1355362"/>
            <a:ext cx="181408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0" name="Gruppieren 359">
            <a:extLst>
              <a:ext uri="{FF2B5EF4-FFF2-40B4-BE49-F238E27FC236}">
                <a16:creationId xmlns:a16="http://schemas.microsoft.com/office/drawing/2014/main" id="{5E1D9227-08AE-4C92-9061-077B51C8F695}"/>
              </a:ext>
            </a:extLst>
          </p:cNvPr>
          <p:cNvGrpSpPr/>
          <p:nvPr/>
        </p:nvGrpSpPr>
        <p:grpSpPr>
          <a:xfrm>
            <a:off x="3715784" y="1171256"/>
            <a:ext cx="570727" cy="366994"/>
            <a:chOff x="4753656" y="2135490"/>
            <a:chExt cx="570727" cy="366994"/>
          </a:xfrm>
        </p:grpSpPr>
        <p:pic>
          <p:nvPicPr>
            <p:cNvPr id="345" name="Grafik 344">
              <a:extLst>
                <a:ext uri="{FF2B5EF4-FFF2-40B4-BE49-F238E27FC236}">
                  <a16:creationId xmlns:a16="http://schemas.microsoft.com/office/drawing/2014/main" id="{FCAF1F43-089B-4258-B0F3-01B4BF921B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53656" y="2136707"/>
              <a:ext cx="560508" cy="365777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346" name="Flussdiagramm: Prozess 345">
              <a:extLst>
                <a:ext uri="{FF2B5EF4-FFF2-40B4-BE49-F238E27FC236}">
                  <a16:creationId xmlns:a16="http://schemas.microsoft.com/office/drawing/2014/main" id="{BD17DDE0-808C-40E2-AAE4-331B4CF9CDBC}"/>
                </a:ext>
              </a:extLst>
            </p:cNvPr>
            <p:cNvSpPr/>
            <p:nvPr/>
          </p:nvSpPr>
          <p:spPr>
            <a:xfrm>
              <a:off x="4817215" y="2243780"/>
              <a:ext cx="78939" cy="136683"/>
            </a:xfrm>
            <a:prstGeom prst="flowChartProcess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/>
            </a:p>
          </p:txBody>
        </p:sp>
        <p:sp>
          <p:nvSpPr>
            <p:cNvPr id="347" name="Flussdiagramm: Prozess 346">
              <a:extLst>
                <a:ext uri="{FF2B5EF4-FFF2-40B4-BE49-F238E27FC236}">
                  <a16:creationId xmlns:a16="http://schemas.microsoft.com/office/drawing/2014/main" id="{3484A9C8-93D1-4692-B681-E3A7C9CB3DB2}"/>
                </a:ext>
              </a:extLst>
            </p:cNvPr>
            <p:cNvSpPr/>
            <p:nvPr/>
          </p:nvSpPr>
          <p:spPr>
            <a:xfrm>
              <a:off x="5029222" y="2207173"/>
              <a:ext cx="60360" cy="92872"/>
            </a:xfrm>
            <a:prstGeom prst="flowChartProcess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/>
            </a:p>
          </p:txBody>
        </p:sp>
        <p:sp>
          <p:nvSpPr>
            <p:cNvPr id="348" name="Flussdiagramm: Prozess 347">
              <a:extLst>
                <a:ext uri="{FF2B5EF4-FFF2-40B4-BE49-F238E27FC236}">
                  <a16:creationId xmlns:a16="http://schemas.microsoft.com/office/drawing/2014/main" id="{80CE207F-87AE-44E1-9E14-6D2EA6368C6F}"/>
                </a:ext>
              </a:extLst>
            </p:cNvPr>
            <p:cNvSpPr/>
            <p:nvPr/>
          </p:nvSpPr>
          <p:spPr>
            <a:xfrm>
              <a:off x="5091595" y="2263208"/>
              <a:ext cx="60360" cy="151554"/>
            </a:xfrm>
            <a:prstGeom prst="flowChartProcess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/>
            </a:p>
          </p:txBody>
        </p:sp>
        <p:sp>
          <p:nvSpPr>
            <p:cNvPr id="349" name="Flussdiagramm: Prozess 348">
              <a:extLst>
                <a:ext uri="{FF2B5EF4-FFF2-40B4-BE49-F238E27FC236}">
                  <a16:creationId xmlns:a16="http://schemas.microsoft.com/office/drawing/2014/main" id="{099EB143-27D0-4DE0-83E3-9DB1896EE460}"/>
                </a:ext>
              </a:extLst>
            </p:cNvPr>
            <p:cNvSpPr/>
            <p:nvPr/>
          </p:nvSpPr>
          <p:spPr>
            <a:xfrm>
              <a:off x="5191297" y="2143301"/>
              <a:ext cx="36085" cy="95719"/>
            </a:xfrm>
            <a:prstGeom prst="flowChartProcess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/>
            </a:p>
          </p:txBody>
        </p:sp>
        <p:sp>
          <p:nvSpPr>
            <p:cNvPr id="350" name="Flussdiagramm: Prozess 349">
              <a:extLst>
                <a:ext uri="{FF2B5EF4-FFF2-40B4-BE49-F238E27FC236}">
                  <a16:creationId xmlns:a16="http://schemas.microsoft.com/office/drawing/2014/main" id="{4FA00B86-CA3F-45D8-946F-026700FB2D06}"/>
                </a:ext>
              </a:extLst>
            </p:cNvPr>
            <p:cNvSpPr/>
            <p:nvPr/>
          </p:nvSpPr>
          <p:spPr>
            <a:xfrm>
              <a:off x="4772623" y="2163756"/>
              <a:ext cx="78938" cy="7436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700" dirty="0">
                  <a:solidFill>
                    <a:srgbClr val="FF0000"/>
                  </a:solidFill>
                  <a:latin typeface="LM Roman 10" panose="00000500000000000000" pitchFamily="50" charset="0"/>
                </a:rPr>
                <a:t>0</a:t>
              </a:r>
            </a:p>
          </p:txBody>
        </p:sp>
        <p:sp>
          <p:nvSpPr>
            <p:cNvPr id="351" name="Flussdiagramm: Prozess 350">
              <a:extLst>
                <a:ext uri="{FF2B5EF4-FFF2-40B4-BE49-F238E27FC236}">
                  <a16:creationId xmlns:a16="http://schemas.microsoft.com/office/drawing/2014/main" id="{3FBFA630-A1D5-49A7-AF18-3A40CEAB2105}"/>
                </a:ext>
              </a:extLst>
            </p:cNvPr>
            <p:cNvSpPr/>
            <p:nvPr/>
          </p:nvSpPr>
          <p:spPr>
            <a:xfrm>
              <a:off x="4956121" y="2143301"/>
              <a:ext cx="78938" cy="7436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700" dirty="0">
                  <a:solidFill>
                    <a:srgbClr val="FF0000"/>
                  </a:solidFill>
                  <a:latin typeface="LM Roman 10" panose="00000500000000000000" pitchFamily="50" charset="0"/>
                </a:rPr>
                <a:t>1</a:t>
              </a:r>
            </a:p>
          </p:txBody>
        </p:sp>
        <p:sp>
          <p:nvSpPr>
            <p:cNvPr id="352" name="Flussdiagramm: Prozess 351">
              <a:extLst>
                <a:ext uri="{FF2B5EF4-FFF2-40B4-BE49-F238E27FC236}">
                  <a16:creationId xmlns:a16="http://schemas.microsoft.com/office/drawing/2014/main" id="{F72EA8E9-47D5-46A5-B325-929AEB597112}"/>
                </a:ext>
              </a:extLst>
            </p:cNvPr>
            <p:cNvSpPr/>
            <p:nvPr/>
          </p:nvSpPr>
          <p:spPr>
            <a:xfrm>
              <a:off x="5145730" y="2369472"/>
              <a:ext cx="78938" cy="7436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700" dirty="0">
                  <a:solidFill>
                    <a:srgbClr val="FF0000"/>
                  </a:solidFill>
                  <a:latin typeface="LM Roman 10" panose="00000500000000000000" pitchFamily="50" charset="0"/>
                </a:rPr>
                <a:t>2</a:t>
              </a:r>
            </a:p>
          </p:txBody>
        </p:sp>
        <p:sp>
          <p:nvSpPr>
            <p:cNvPr id="353" name="Flussdiagramm: Prozess 352">
              <a:extLst>
                <a:ext uri="{FF2B5EF4-FFF2-40B4-BE49-F238E27FC236}">
                  <a16:creationId xmlns:a16="http://schemas.microsoft.com/office/drawing/2014/main" id="{A0B1520A-C092-4F64-9262-9EAC2E3DDE1D}"/>
                </a:ext>
              </a:extLst>
            </p:cNvPr>
            <p:cNvSpPr/>
            <p:nvPr/>
          </p:nvSpPr>
          <p:spPr>
            <a:xfrm>
              <a:off x="5245445" y="2160147"/>
              <a:ext cx="78938" cy="7436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700" dirty="0">
                  <a:solidFill>
                    <a:srgbClr val="FF0000"/>
                  </a:solidFill>
                  <a:latin typeface="LM Roman 10" panose="00000500000000000000" pitchFamily="50" charset="0"/>
                </a:rPr>
                <a:t>3</a:t>
              </a:r>
            </a:p>
          </p:txBody>
        </p:sp>
        <p:sp>
          <p:nvSpPr>
            <p:cNvPr id="354" name="Flussdiagramm: Prozess 353">
              <a:extLst>
                <a:ext uri="{FF2B5EF4-FFF2-40B4-BE49-F238E27FC236}">
                  <a16:creationId xmlns:a16="http://schemas.microsoft.com/office/drawing/2014/main" id="{61BBD10A-55CD-45AD-B661-72BA173B09EA}"/>
                </a:ext>
              </a:extLst>
            </p:cNvPr>
            <p:cNvSpPr/>
            <p:nvPr/>
          </p:nvSpPr>
          <p:spPr>
            <a:xfrm>
              <a:off x="5122295" y="2135490"/>
              <a:ext cx="78938" cy="7436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700" dirty="0">
                  <a:solidFill>
                    <a:srgbClr val="FF0000"/>
                  </a:solidFill>
                  <a:latin typeface="LM Roman 10" panose="00000500000000000000" pitchFamily="50" charset="0"/>
                </a:rPr>
                <a:t>4</a:t>
              </a:r>
            </a:p>
          </p:txBody>
        </p:sp>
        <p:sp>
          <p:nvSpPr>
            <p:cNvPr id="355" name="Flussdiagramm: Prozess 354">
              <a:extLst>
                <a:ext uri="{FF2B5EF4-FFF2-40B4-BE49-F238E27FC236}">
                  <a16:creationId xmlns:a16="http://schemas.microsoft.com/office/drawing/2014/main" id="{B3B5B30D-E55B-4700-B61D-818807CA8144}"/>
                </a:ext>
              </a:extLst>
            </p:cNvPr>
            <p:cNvSpPr/>
            <p:nvPr/>
          </p:nvSpPr>
          <p:spPr>
            <a:xfrm>
              <a:off x="5212060" y="2152839"/>
              <a:ext cx="36085" cy="74217"/>
            </a:xfrm>
            <a:prstGeom prst="flowChartProcess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/>
            </a:p>
          </p:txBody>
        </p:sp>
      </p:grpSp>
      <p:pic>
        <p:nvPicPr>
          <p:cNvPr id="359" name="Grafik 358">
            <a:extLst>
              <a:ext uri="{FF2B5EF4-FFF2-40B4-BE49-F238E27FC236}">
                <a16:creationId xmlns:a16="http://schemas.microsoft.com/office/drawing/2014/main" id="{A6274895-2AA2-4FD3-9ABD-16FC93523DA7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64063" y="698844"/>
            <a:ext cx="560508" cy="36577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79" name="Flussdiagramm: Prozess 378">
            <a:extLst>
              <a:ext uri="{FF2B5EF4-FFF2-40B4-BE49-F238E27FC236}">
                <a16:creationId xmlns:a16="http://schemas.microsoft.com/office/drawing/2014/main" id="{A6C5897C-19AA-484D-85AC-0081B2111434}"/>
              </a:ext>
            </a:extLst>
          </p:cNvPr>
          <p:cNvSpPr/>
          <p:nvPr/>
        </p:nvSpPr>
        <p:spPr>
          <a:xfrm>
            <a:off x="343549" y="1232921"/>
            <a:ext cx="319609" cy="13397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LM Roman 10" panose="00000500000000000000" pitchFamily="50" charset="0"/>
              </a:rPr>
              <a:t>…</a:t>
            </a:r>
          </a:p>
        </p:txBody>
      </p:sp>
      <p:cxnSp>
        <p:nvCxnSpPr>
          <p:cNvPr id="382" name="Gerader Verbinder 381">
            <a:extLst>
              <a:ext uri="{FF2B5EF4-FFF2-40B4-BE49-F238E27FC236}">
                <a16:creationId xmlns:a16="http://schemas.microsoft.com/office/drawing/2014/main" id="{6C1E4AF8-B7FB-4EA3-ABCA-E7EEBF42C50B}"/>
              </a:ext>
            </a:extLst>
          </p:cNvPr>
          <p:cNvCxnSpPr>
            <a:cxnSpLocks/>
          </p:cNvCxnSpPr>
          <p:nvPr/>
        </p:nvCxnSpPr>
        <p:spPr>
          <a:xfrm>
            <a:off x="654400" y="515110"/>
            <a:ext cx="0" cy="224493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Flussdiagramm: Prozess 384">
                <a:extLst>
                  <a:ext uri="{FF2B5EF4-FFF2-40B4-BE49-F238E27FC236}">
                    <a16:creationId xmlns:a16="http://schemas.microsoft.com/office/drawing/2014/main" id="{7C4B8F0B-288B-4C70-A5D1-E65473F26551}"/>
                  </a:ext>
                </a:extLst>
              </p:cNvPr>
              <p:cNvSpPr/>
              <p:nvPr/>
            </p:nvSpPr>
            <p:spPr>
              <a:xfrm>
                <a:off x="336119" y="2749705"/>
                <a:ext cx="312939" cy="133974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  <a:latin typeface="LM Roman 10" panose="00000500000000000000" pitchFamily="50" charset="0"/>
                </a:endParaRPr>
              </a:p>
            </p:txBody>
          </p:sp>
        </mc:Choice>
        <mc:Fallback xmlns="">
          <p:sp>
            <p:nvSpPr>
              <p:cNvPr id="385" name="Flussdiagramm: Prozess 384">
                <a:extLst>
                  <a:ext uri="{FF2B5EF4-FFF2-40B4-BE49-F238E27FC236}">
                    <a16:creationId xmlns:a16="http://schemas.microsoft.com/office/drawing/2014/main" id="{7C4B8F0B-288B-4C70-A5D1-E65473F265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9" y="2749705"/>
                <a:ext cx="312939" cy="133974"/>
              </a:xfrm>
              <a:prstGeom prst="flowChartProcess">
                <a:avLst/>
              </a:prstGeom>
              <a:blipFill>
                <a:blip r:embed="rId14"/>
                <a:stretch>
                  <a:fillRect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6" name="Gerader Verbinder 385">
            <a:extLst>
              <a:ext uri="{FF2B5EF4-FFF2-40B4-BE49-F238E27FC236}">
                <a16:creationId xmlns:a16="http://schemas.microsoft.com/office/drawing/2014/main" id="{3AAF41E9-32CF-4365-850D-05EFCEF8B415}"/>
              </a:ext>
            </a:extLst>
          </p:cNvPr>
          <p:cNvCxnSpPr>
            <a:cxnSpLocks/>
          </p:cNvCxnSpPr>
          <p:nvPr/>
        </p:nvCxnSpPr>
        <p:spPr>
          <a:xfrm>
            <a:off x="6111902" y="515110"/>
            <a:ext cx="0" cy="224493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Flussdiagramm: Prozess 386">
                <a:extLst>
                  <a:ext uri="{FF2B5EF4-FFF2-40B4-BE49-F238E27FC236}">
                    <a16:creationId xmlns:a16="http://schemas.microsoft.com/office/drawing/2014/main" id="{22B5C3F8-9B48-431F-8509-27C9A94E6326}"/>
                  </a:ext>
                </a:extLst>
              </p:cNvPr>
              <p:cNvSpPr/>
              <p:nvPr/>
            </p:nvSpPr>
            <p:spPr>
              <a:xfrm>
                <a:off x="6283678" y="2749705"/>
                <a:ext cx="680953" cy="133974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de-DE" sz="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sz="800" dirty="0">
                    <a:solidFill>
                      <a:schemeClr val="tx1"/>
                    </a:solidFill>
                    <a:latin typeface="LM Roman 10" panose="00000500000000000000" pitchFamily="50" charset="0"/>
                  </a:rPr>
                  <a:t> (update)</a:t>
                </a:r>
              </a:p>
            </p:txBody>
          </p:sp>
        </mc:Choice>
        <mc:Fallback xmlns="">
          <p:sp>
            <p:nvSpPr>
              <p:cNvPr id="387" name="Flussdiagramm: Prozess 386">
                <a:extLst>
                  <a:ext uri="{FF2B5EF4-FFF2-40B4-BE49-F238E27FC236}">
                    <a16:creationId xmlns:a16="http://schemas.microsoft.com/office/drawing/2014/main" id="{22B5C3F8-9B48-431F-8509-27C9A94E63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678" y="2749705"/>
                <a:ext cx="680953" cy="133974"/>
              </a:xfrm>
              <a:prstGeom prst="flowChartProcess">
                <a:avLst/>
              </a:prstGeom>
              <a:blipFill>
                <a:blip r:embed="rId15"/>
                <a:stretch>
                  <a:fillRect l="-3604" t="-18182" r="-6306" b="-45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Flussdiagramm: Prozess 387">
                <a:extLst>
                  <a:ext uri="{FF2B5EF4-FFF2-40B4-BE49-F238E27FC236}">
                    <a16:creationId xmlns:a16="http://schemas.microsoft.com/office/drawing/2014/main" id="{F842207E-6570-40FC-98D7-635FEB1E60FD}"/>
                  </a:ext>
                </a:extLst>
              </p:cNvPr>
              <p:cNvSpPr/>
              <p:nvPr/>
            </p:nvSpPr>
            <p:spPr>
              <a:xfrm>
                <a:off x="3064062" y="527682"/>
                <a:ext cx="557461" cy="144421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DE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  <a:latin typeface="LM Roman 10" panose="00000500000000000000" pitchFamily="50" charset="0"/>
                </a:endParaRPr>
              </a:p>
            </p:txBody>
          </p:sp>
        </mc:Choice>
        <mc:Fallback xmlns="">
          <p:sp>
            <p:nvSpPr>
              <p:cNvPr id="388" name="Flussdiagramm: Prozess 387">
                <a:extLst>
                  <a:ext uri="{FF2B5EF4-FFF2-40B4-BE49-F238E27FC236}">
                    <a16:creationId xmlns:a16="http://schemas.microsoft.com/office/drawing/2014/main" id="{F842207E-6570-40FC-98D7-635FEB1E6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062" y="527682"/>
                <a:ext cx="557461" cy="144421"/>
              </a:xfrm>
              <a:prstGeom prst="flowChartProcess">
                <a:avLst/>
              </a:prstGeom>
              <a:blipFill>
                <a:blip r:embed="rId16"/>
                <a:stretch>
                  <a:fillRect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9" name="Flussdiagramm: Prozess 388">
                <a:extLst>
                  <a:ext uri="{FF2B5EF4-FFF2-40B4-BE49-F238E27FC236}">
                    <a16:creationId xmlns:a16="http://schemas.microsoft.com/office/drawing/2014/main" id="{3847707A-E64F-4EEA-80A4-E5AD83C35BF8}"/>
                  </a:ext>
                </a:extLst>
              </p:cNvPr>
              <p:cNvSpPr/>
              <p:nvPr/>
            </p:nvSpPr>
            <p:spPr>
              <a:xfrm>
                <a:off x="4838978" y="527682"/>
                <a:ext cx="557461" cy="144421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DE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  <a:latin typeface="LM Roman 10" panose="00000500000000000000" pitchFamily="50" charset="0"/>
                </a:endParaRPr>
              </a:p>
            </p:txBody>
          </p:sp>
        </mc:Choice>
        <mc:Fallback xmlns="">
          <p:sp>
            <p:nvSpPr>
              <p:cNvPr id="389" name="Flussdiagramm: Prozess 388">
                <a:extLst>
                  <a:ext uri="{FF2B5EF4-FFF2-40B4-BE49-F238E27FC236}">
                    <a16:creationId xmlns:a16="http://schemas.microsoft.com/office/drawing/2014/main" id="{3847707A-E64F-4EEA-80A4-E5AD83C35B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978" y="527682"/>
                <a:ext cx="557461" cy="144421"/>
              </a:xfrm>
              <a:prstGeom prst="flowChartProcess">
                <a:avLst/>
              </a:prstGeom>
              <a:blipFill>
                <a:blip r:embed="rId17"/>
                <a:stretch>
                  <a:fillRect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1" name="Grafik 390">
            <a:extLst>
              <a:ext uri="{FF2B5EF4-FFF2-40B4-BE49-F238E27FC236}">
                <a16:creationId xmlns:a16="http://schemas.microsoft.com/office/drawing/2014/main" id="{0DC836C3-BF65-460A-8990-BC466C29C018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378"/>
          <a:stretch/>
        </p:blipFill>
        <p:spPr>
          <a:xfrm>
            <a:off x="5483504" y="1172473"/>
            <a:ext cx="560508" cy="36577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92" name="Flussdiagramm: Prozess 391">
            <a:extLst>
              <a:ext uri="{FF2B5EF4-FFF2-40B4-BE49-F238E27FC236}">
                <a16:creationId xmlns:a16="http://schemas.microsoft.com/office/drawing/2014/main" id="{890B2191-79BF-4479-97FE-C633A20237B1}"/>
              </a:ext>
            </a:extLst>
          </p:cNvPr>
          <p:cNvSpPr/>
          <p:nvPr/>
        </p:nvSpPr>
        <p:spPr>
          <a:xfrm>
            <a:off x="5509279" y="1215511"/>
            <a:ext cx="97114" cy="136683"/>
          </a:xfrm>
          <a:prstGeom prst="flowChartProcess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/>
          </a:p>
        </p:txBody>
      </p:sp>
      <p:sp>
        <p:nvSpPr>
          <p:cNvPr id="393" name="Flussdiagramm: Prozess 392">
            <a:extLst>
              <a:ext uri="{FF2B5EF4-FFF2-40B4-BE49-F238E27FC236}">
                <a16:creationId xmlns:a16="http://schemas.microsoft.com/office/drawing/2014/main" id="{CFF3EA55-DCCE-4A69-AA43-B05E63679378}"/>
              </a:ext>
            </a:extLst>
          </p:cNvPr>
          <p:cNvSpPr/>
          <p:nvPr/>
        </p:nvSpPr>
        <p:spPr>
          <a:xfrm>
            <a:off x="5718927" y="1188605"/>
            <a:ext cx="60360" cy="92872"/>
          </a:xfrm>
          <a:prstGeom prst="flowChartProcess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/>
          </a:p>
        </p:txBody>
      </p:sp>
      <p:sp>
        <p:nvSpPr>
          <p:cNvPr id="394" name="Flussdiagramm: Prozess 393">
            <a:extLst>
              <a:ext uri="{FF2B5EF4-FFF2-40B4-BE49-F238E27FC236}">
                <a16:creationId xmlns:a16="http://schemas.microsoft.com/office/drawing/2014/main" id="{B1BD2466-1C08-4805-B7AE-411FB20E2ECB}"/>
              </a:ext>
            </a:extLst>
          </p:cNvPr>
          <p:cNvSpPr/>
          <p:nvPr/>
        </p:nvSpPr>
        <p:spPr>
          <a:xfrm>
            <a:off x="5788570" y="1247308"/>
            <a:ext cx="73559" cy="157930"/>
          </a:xfrm>
          <a:prstGeom prst="flowChartProcess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/>
          </a:p>
        </p:txBody>
      </p:sp>
      <p:sp>
        <p:nvSpPr>
          <p:cNvPr id="395" name="Flussdiagramm: Prozess 394">
            <a:extLst>
              <a:ext uri="{FF2B5EF4-FFF2-40B4-BE49-F238E27FC236}">
                <a16:creationId xmlns:a16="http://schemas.microsoft.com/office/drawing/2014/main" id="{C2A23240-2E13-4D8E-AE20-5F4B0D35A4CF}"/>
              </a:ext>
            </a:extLst>
          </p:cNvPr>
          <p:cNvSpPr/>
          <p:nvPr/>
        </p:nvSpPr>
        <p:spPr>
          <a:xfrm>
            <a:off x="5905434" y="1172087"/>
            <a:ext cx="45719" cy="72000"/>
          </a:xfrm>
          <a:prstGeom prst="flowChartProcess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/>
          </a:p>
        </p:txBody>
      </p:sp>
      <p:sp>
        <p:nvSpPr>
          <p:cNvPr id="396" name="Flussdiagramm: Prozess 395">
            <a:extLst>
              <a:ext uri="{FF2B5EF4-FFF2-40B4-BE49-F238E27FC236}">
                <a16:creationId xmlns:a16="http://schemas.microsoft.com/office/drawing/2014/main" id="{3CA44F83-8064-4DA2-8F63-221B56943E22}"/>
              </a:ext>
            </a:extLst>
          </p:cNvPr>
          <p:cNvSpPr/>
          <p:nvPr/>
        </p:nvSpPr>
        <p:spPr>
          <a:xfrm>
            <a:off x="5595189" y="1312608"/>
            <a:ext cx="78938" cy="7436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700" dirty="0">
                <a:solidFill>
                  <a:srgbClr val="FF0000"/>
                </a:solidFill>
                <a:latin typeface="LM Roman 10" panose="00000500000000000000" pitchFamily="50" charset="0"/>
              </a:rPr>
              <a:t>0</a:t>
            </a:r>
          </a:p>
        </p:txBody>
      </p:sp>
      <p:sp>
        <p:nvSpPr>
          <p:cNvPr id="397" name="Flussdiagramm: Prozess 396">
            <a:extLst>
              <a:ext uri="{FF2B5EF4-FFF2-40B4-BE49-F238E27FC236}">
                <a16:creationId xmlns:a16="http://schemas.microsoft.com/office/drawing/2014/main" id="{FF87BC03-157E-4F5D-BAF7-B8706E781797}"/>
              </a:ext>
            </a:extLst>
          </p:cNvPr>
          <p:cNvSpPr/>
          <p:nvPr/>
        </p:nvSpPr>
        <p:spPr>
          <a:xfrm>
            <a:off x="5653346" y="1168574"/>
            <a:ext cx="78938" cy="7436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700" dirty="0">
                <a:solidFill>
                  <a:srgbClr val="FF0000"/>
                </a:solidFill>
                <a:latin typeface="LM Roman 10" panose="00000500000000000000" pitchFamily="50" charset="0"/>
              </a:rPr>
              <a:t>1</a:t>
            </a:r>
          </a:p>
        </p:txBody>
      </p:sp>
      <p:sp>
        <p:nvSpPr>
          <p:cNvPr id="398" name="Flussdiagramm: Prozess 397">
            <a:extLst>
              <a:ext uri="{FF2B5EF4-FFF2-40B4-BE49-F238E27FC236}">
                <a16:creationId xmlns:a16="http://schemas.microsoft.com/office/drawing/2014/main" id="{A1A65DBD-69A7-4A8C-B16E-4B105B7AFCDB}"/>
              </a:ext>
            </a:extLst>
          </p:cNvPr>
          <p:cNvSpPr/>
          <p:nvPr/>
        </p:nvSpPr>
        <p:spPr>
          <a:xfrm>
            <a:off x="5853785" y="1354896"/>
            <a:ext cx="78938" cy="7436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700" dirty="0">
                <a:solidFill>
                  <a:srgbClr val="FF0000"/>
                </a:solidFill>
                <a:latin typeface="LM Roman 10" panose="00000500000000000000" pitchFamily="50" charset="0"/>
              </a:rPr>
              <a:t>2</a:t>
            </a:r>
          </a:p>
        </p:txBody>
      </p:sp>
      <p:sp>
        <p:nvSpPr>
          <p:cNvPr id="399" name="Flussdiagramm: Prozess 398">
            <a:extLst>
              <a:ext uri="{FF2B5EF4-FFF2-40B4-BE49-F238E27FC236}">
                <a16:creationId xmlns:a16="http://schemas.microsoft.com/office/drawing/2014/main" id="{C210A519-4BBD-45A7-AF37-A4E0D89CAC6F}"/>
              </a:ext>
            </a:extLst>
          </p:cNvPr>
          <p:cNvSpPr/>
          <p:nvPr/>
        </p:nvSpPr>
        <p:spPr>
          <a:xfrm>
            <a:off x="5974814" y="1176686"/>
            <a:ext cx="78938" cy="7436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700" dirty="0">
                <a:solidFill>
                  <a:srgbClr val="FF0000"/>
                </a:solidFill>
                <a:latin typeface="LM Roman 10" panose="00000500000000000000" pitchFamily="50" charset="0"/>
              </a:rPr>
              <a:t>3</a:t>
            </a:r>
          </a:p>
        </p:txBody>
      </p:sp>
      <p:sp>
        <p:nvSpPr>
          <p:cNvPr id="400" name="Flussdiagramm: Prozess 399">
            <a:extLst>
              <a:ext uri="{FF2B5EF4-FFF2-40B4-BE49-F238E27FC236}">
                <a16:creationId xmlns:a16="http://schemas.microsoft.com/office/drawing/2014/main" id="{13ACB6B4-A0EA-4A7E-A18E-E23F7A0670ED}"/>
              </a:ext>
            </a:extLst>
          </p:cNvPr>
          <p:cNvSpPr/>
          <p:nvPr/>
        </p:nvSpPr>
        <p:spPr>
          <a:xfrm>
            <a:off x="5834491" y="1168574"/>
            <a:ext cx="78938" cy="7436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700" dirty="0">
                <a:solidFill>
                  <a:srgbClr val="FF0000"/>
                </a:solidFill>
                <a:latin typeface="LM Roman 10" panose="00000500000000000000" pitchFamily="50" charset="0"/>
              </a:rPr>
              <a:t>4</a:t>
            </a:r>
          </a:p>
        </p:txBody>
      </p:sp>
      <p:sp>
        <p:nvSpPr>
          <p:cNvPr id="401" name="Flussdiagramm: Prozess 400">
            <a:extLst>
              <a:ext uri="{FF2B5EF4-FFF2-40B4-BE49-F238E27FC236}">
                <a16:creationId xmlns:a16="http://schemas.microsoft.com/office/drawing/2014/main" id="{86B8D73F-B849-4524-9709-1AD6F75A77E1}"/>
              </a:ext>
            </a:extLst>
          </p:cNvPr>
          <p:cNvSpPr/>
          <p:nvPr/>
        </p:nvSpPr>
        <p:spPr>
          <a:xfrm>
            <a:off x="5935010" y="1172490"/>
            <a:ext cx="36000" cy="54000"/>
          </a:xfrm>
          <a:prstGeom prst="flowChartProcess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/>
          </a:p>
        </p:txBody>
      </p:sp>
      <p:cxnSp>
        <p:nvCxnSpPr>
          <p:cNvPr id="403" name="Gerade Verbindung mit Pfeil 402">
            <a:extLst>
              <a:ext uri="{FF2B5EF4-FFF2-40B4-BE49-F238E27FC236}">
                <a16:creationId xmlns:a16="http://schemas.microsoft.com/office/drawing/2014/main" id="{915FCF0F-E925-4F63-A12F-D63C20E78AA7}"/>
              </a:ext>
            </a:extLst>
          </p:cNvPr>
          <p:cNvCxnSpPr>
            <a:cxnSpLocks/>
            <a:stCxn id="391" idx="3"/>
            <a:endCxn id="417" idx="1"/>
          </p:cNvCxnSpPr>
          <p:nvPr/>
        </p:nvCxnSpPr>
        <p:spPr>
          <a:xfrm flipV="1">
            <a:off x="6044012" y="1354592"/>
            <a:ext cx="270746" cy="77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7" name="Flussdiagramm: Prozess 406">
                <a:extLst>
                  <a:ext uri="{FF2B5EF4-FFF2-40B4-BE49-F238E27FC236}">
                    <a16:creationId xmlns:a16="http://schemas.microsoft.com/office/drawing/2014/main" id="{F30CC03A-D0F1-41A1-999C-01AAFA32CBC2}"/>
                  </a:ext>
                </a:extLst>
              </p:cNvPr>
              <p:cNvSpPr/>
              <p:nvPr/>
            </p:nvSpPr>
            <p:spPr>
              <a:xfrm>
                <a:off x="5475236" y="964053"/>
                <a:ext cx="562334" cy="164295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7" name="Flussdiagramm: Prozess 406">
                <a:extLst>
                  <a:ext uri="{FF2B5EF4-FFF2-40B4-BE49-F238E27FC236}">
                    <a16:creationId xmlns:a16="http://schemas.microsoft.com/office/drawing/2014/main" id="{F30CC03A-D0F1-41A1-999C-01AAFA32CB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236" y="964053"/>
                <a:ext cx="562334" cy="164295"/>
              </a:xfrm>
              <a:prstGeom prst="flowChartProcess">
                <a:avLst/>
              </a:prstGeom>
              <a:blipFill>
                <a:blip r:embed="rId19"/>
                <a:stretch>
                  <a:fillRect b="-74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Flussdiagramm: Prozess 407">
                <a:extLst>
                  <a:ext uri="{FF2B5EF4-FFF2-40B4-BE49-F238E27FC236}">
                    <a16:creationId xmlns:a16="http://schemas.microsoft.com/office/drawing/2014/main" id="{409DD4A7-B5C4-4AD3-9320-D293C1CAC6A9}"/>
                  </a:ext>
                </a:extLst>
              </p:cNvPr>
              <p:cNvSpPr/>
              <p:nvPr/>
            </p:nvSpPr>
            <p:spPr>
              <a:xfrm>
                <a:off x="207940" y="1116870"/>
                <a:ext cx="562334" cy="164295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8" name="Flussdiagramm: Prozess 407">
                <a:extLst>
                  <a:ext uri="{FF2B5EF4-FFF2-40B4-BE49-F238E27FC236}">
                    <a16:creationId xmlns:a16="http://schemas.microsoft.com/office/drawing/2014/main" id="{409DD4A7-B5C4-4AD3-9320-D293C1CAC6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40" y="1116870"/>
                <a:ext cx="562334" cy="164295"/>
              </a:xfrm>
              <a:prstGeom prst="flowChartProcess">
                <a:avLst/>
              </a:prstGeom>
              <a:blipFill>
                <a:blip r:embed="rId20"/>
                <a:stretch>
                  <a:fillRect b="-74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" name="Grafik 408">
            <a:extLst>
              <a:ext uri="{FF2B5EF4-FFF2-40B4-BE49-F238E27FC236}">
                <a16:creationId xmlns:a16="http://schemas.microsoft.com/office/drawing/2014/main" id="{EF7C4453-2E3C-44E9-AC7F-7310E7B035ED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378"/>
          <a:stretch/>
        </p:blipFill>
        <p:spPr>
          <a:xfrm>
            <a:off x="4840399" y="698843"/>
            <a:ext cx="560508" cy="36577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414" name="Gerade Verbindung mit Pfeil 413">
            <a:extLst>
              <a:ext uri="{FF2B5EF4-FFF2-40B4-BE49-F238E27FC236}">
                <a16:creationId xmlns:a16="http://schemas.microsoft.com/office/drawing/2014/main" id="{E146B67C-9842-4648-BCEE-228FC9D967B6}"/>
              </a:ext>
            </a:extLst>
          </p:cNvPr>
          <p:cNvCxnSpPr>
            <a:cxnSpLocks/>
            <a:stCxn id="416" idx="0"/>
          </p:cNvCxnSpPr>
          <p:nvPr/>
        </p:nvCxnSpPr>
        <p:spPr>
          <a:xfrm>
            <a:off x="6721776" y="1354552"/>
            <a:ext cx="197159" cy="222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5" name="Gruppieren 414">
            <a:extLst>
              <a:ext uri="{FF2B5EF4-FFF2-40B4-BE49-F238E27FC236}">
                <a16:creationId xmlns:a16="http://schemas.microsoft.com/office/drawing/2014/main" id="{BC087256-D708-4A6A-A140-4EC2DBB87C4E}"/>
              </a:ext>
            </a:extLst>
          </p:cNvPr>
          <p:cNvGrpSpPr/>
          <p:nvPr/>
        </p:nvGrpSpPr>
        <p:grpSpPr>
          <a:xfrm>
            <a:off x="6314758" y="1155734"/>
            <a:ext cx="407018" cy="397636"/>
            <a:chOff x="5876308" y="3867150"/>
            <a:chExt cx="407018" cy="397636"/>
          </a:xfrm>
        </p:grpSpPr>
        <p:sp>
          <p:nvSpPr>
            <p:cNvPr id="416" name="Trapezoid 415">
              <a:extLst>
                <a:ext uri="{FF2B5EF4-FFF2-40B4-BE49-F238E27FC236}">
                  <a16:creationId xmlns:a16="http://schemas.microsoft.com/office/drawing/2014/main" id="{A76F4ADE-5EC1-4154-B27D-07DC355FCDEF}"/>
                </a:ext>
              </a:extLst>
            </p:cNvPr>
            <p:cNvSpPr/>
            <p:nvPr/>
          </p:nvSpPr>
          <p:spPr>
            <a:xfrm rot="5400000">
              <a:off x="5884174" y="3865634"/>
              <a:ext cx="397636" cy="400668"/>
            </a:xfrm>
            <a:prstGeom prst="trapezoid">
              <a:avLst>
                <a:gd name="adj" fmla="val 20209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dirty="0">
                <a:latin typeface="LM Roman 10" panose="00000500000000000000" pitchFamily="50" charset="0"/>
              </a:endParaRPr>
            </a:p>
          </p:txBody>
        </p:sp>
        <p:sp>
          <p:nvSpPr>
            <p:cNvPr id="417" name="Flussdiagramm: Prozess 416">
              <a:extLst>
                <a:ext uri="{FF2B5EF4-FFF2-40B4-BE49-F238E27FC236}">
                  <a16:creationId xmlns:a16="http://schemas.microsoft.com/office/drawing/2014/main" id="{AFF80A45-CAA7-4963-BB58-2B1C815CD6BC}"/>
                </a:ext>
              </a:extLst>
            </p:cNvPr>
            <p:cNvSpPr/>
            <p:nvPr/>
          </p:nvSpPr>
          <p:spPr>
            <a:xfrm>
              <a:off x="5876308" y="3947198"/>
              <a:ext cx="400668" cy="237620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  <a:latin typeface="LM Roman 10" panose="00000500000000000000" pitchFamily="50" charset="0"/>
                </a:rPr>
                <a:t>Predict</a:t>
              </a:r>
              <a:r>
                <a:rPr lang="de-DE" sz="800" dirty="0">
                  <a:solidFill>
                    <a:schemeClr val="tx1"/>
                  </a:solidFill>
                  <a:latin typeface="LM Roman 10" panose="00000500000000000000" pitchFamily="50" charset="0"/>
                </a:rPr>
                <a:t> Boxes</a:t>
              </a:r>
            </a:p>
          </p:txBody>
        </p:sp>
      </p:grpSp>
      <p:grpSp>
        <p:nvGrpSpPr>
          <p:cNvPr id="418" name="Gruppieren 417">
            <a:extLst>
              <a:ext uri="{FF2B5EF4-FFF2-40B4-BE49-F238E27FC236}">
                <a16:creationId xmlns:a16="http://schemas.microsoft.com/office/drawing/2014/main" id="{68E3D4AC-EFC3-48EC-9D60-29A37E1AB6A2}"/>
              </a:ext>
            </a:extLst>
          </p:cNvPr>
          <p:cNvGrpSpPr/>
          <p:nvPr/>
        </p:nvGrpSpPr>
        <p:grpSpPr>
          <a:xfrm>
            <a:off x="6321799" y="2273626"/>
            <a:ext cx="403843" cy="397636"/>
            <a:chOff x="5928020" y="4252717"/>
            <a:chExt cx="403843" cy="397636"/>
          </a:xfrm>
        </p:grpSpPr>
        <p:sp>
          <p:nvSpPr>
            <p:cNvPr id="419" name="Trapezoid 418">
              <a:extLst>
                <a:ext uri="{FF2B5EF4-FFF2-40B4-BE49-F238E27FC236}">
                  <a16:creationId xmlns:a16="http://schemas.microsoft.com/office/drawing/2014/main" id="{F429883B-596D-44F1-83CA-E97E044E151A}"/>
                </a:ext>
              </a:extLst>
            </p:cNvPr>
            <p:cNvSpPr/>
            <p:nvPr/>
          </p:nvSpPr>
          <p:spPr>
            <a:xfrm rot="5400000">
              <a:off x="5929536" y="4251201"/>
              <a:ext cx="397636" cy="400668"/>
            </a:xfrm>
            <a:prstGeom prst="trapezoid">
              <a:avLst>
                <a:gd name="adj" fmla="val 20209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dirty="0">
                <a:latin typeface="LM Roman 10" panose="00000500000000000000" pitchFamily="50" charset="0"/>
              </a:endParaRPr>
            </a:p>
          </p:txBody>
        </p:sp>
        <p:sp>
          <p:nvSpPr>
            <p:cNvPr id="420" name="Flussdiagramm: Prozess 419">
              <a:extLst>
                <a:ext uri="{FF2B5EF4-FFF2-40B4-BE49-F238E27FC236}">
                  <a16:creationId xmlns:a16="http://schemas.microsoft.com/office/drawing/2014/main" id="{E8272907-29A9-4819-82AF-8C222F08EF82}"/>
                </a:ext>
              </a:extLst>
            </p:cNvPr>
            <p:cNvSpPr/>
            <p:nvPr/>
          </p:nvSpPr>
          <p:spPr>
            <a:xfrm>
              <a:off x="5931195" y="4332765"/>
              <a:ext cx="400668" cy="237620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  <a:latin typeface="LM Roman 10" panose="00000500000000000000" pitchFamily="50" charset="0"/>
                </a:rPr>
                <a:t>FRCNN</a:t>
              </a:r>
            </a:p>
          </p:txBody>
        </p:sp>
      </p:grpSp>
      <p:cxnSp>
        <p:nvCxnSpPr>
          <p:cNvPr id="421" name="Gerade Verbindung mit Pfeil 420">
            <a:extLst>
              <a:ext uri="{FF2B5EF4-FFF2-40B4-BE49-F238E27FC236}">
                <a16:creationId xmlns:a16="http://schemas.microsoft.com/office/drawing/2014/main" id="{EE6037A3-B561-4BDF-89A4-3C6FE6050F17}"/>
              </a:ext>
            </a:extLst>
          </p:cNvPr>
          <p:cNvCxnSpPr>
            <a:cxnSpLocks/>
            <a:stCxn id="420" idx="3"/>
          </p:cNvCxnSpPr>
          <p:nvPr/>
        </p:nvCxnSpPr>
        <p:spPr>
          <a:xfrm>
            <a:off x="6725642" y="2472484"/>
            <a:ext cx="203509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Gerade Verbindung mit Pfeil 421">
            <a:extLst>
              <a:ext uri="{FF2B5EF4-FFF2-40B4-BE49-F238E27FC236}">
                <a16:creationId xmlns:a16="http://schemas.microsoft.com/office/drawing/2014/main" id="{FEE5B3B8-EE0D-4728-9009-37B2199B7F16}"/>
              </a:ext>
            </a:extLst>
          </p:cNvPr>
          <p:cNvCxnSpPr>
            <a:cxnSpLocks/>
            <a:stCxn id="5" idx="2"/>
            <a:endCxn id="416" idx="1"/>
          </p:cNvCxnSpPr>
          <p:nvPr/>
        </p:nvCxnSpPr>
        <p:spPr>
          <a:xfrm flipH="1">
            <a:off x="6521442" y="1066044"/>
            <a:ext cx="472" cy="129869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Gerade Verbindung mit Pfeil 423">
            <a:extLst>
              <a:ext uri="{FF2B5EF4-FFF2-40B4-BE49-F238E27FC236}">
                <a16:creationId xmlns:a16="http://schemas.microsoft.com/office/drawing/2014/main" id="{9305FE4E-CD96-4008-AAB9-71600629E321}"/>
              </a:ext>
            </a:extLst>
          </p:cNvPr>
          <p:cNvCxnSpPr>
            <a:cxnSpLocks/>
            <a:stCxn id="3" idx="2"/>
            <a:endCxn id="419" idx="1"/>
          </p:cNvCxnSpPr>
          <p:nvPr/>
        </p:nvCxnSpPr>
        <p:spPr>
          <a:xfrm>
            <a:off x="6521912" y="2172126"/>
            <a:ext cx="221" cy="141679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Flussdiagramm: Prozess 424">
                <a:extLst>
                  <a:ext uri="{FF2B5EF4-FFF2-40B4-BE49-F238E27FC236}">
                    <a16:creationId xmlns:a16="http://schemas.microsoft.com/office/drawing/2014/main" id="{10A7F268-D0DA-4207-9534-70CF34EBB5CD}"/>
                  </a:ext>
                </a:extLst>
              </p:cNvPr>
              <p:cNvSpPr/>
              <p:nvPr/>
            </p:nvSpPr>
            <p:spPr>
              <a:xfrm>
                <a:off x="6241190" y="1623893"/>
                <a:ext cx="560506" cy="172162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  <a:latin typeface="LM Roman 10" panose="00000500000000000000" pitchFamily="50" charset="0"/>
                </a:endParaRPr>
              </a:p>
            </p:txBody>
          </p:sp>
        </mc:Choice>
        <mc:Fallback xmlns="">
          <p:sp>
            <p:nvSpPr>
              <p:cNvPr id="425" name="Flussdiagramm: Prozess 424">
                <a:extLst>
                  <a:ext uri="{FF2B5EF4-FFF2-40B4-BE49-F238E27FC236}">
                    <a16:creationId xmlns:a16="http://schemas.microsoft.com/office/drawing/2014/main" id="{10A7F268-D0DA-4207-9534-70CF34EBB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190" y="1623893"/>
                <a:ext cx="560506" cy="172162"/>
              </a:xfrm>
              <a:prstGeom prst="flowChartProcess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Flussdiagramm: Prozess 429">
                <a:extLst>
                  <a:ext uri="{FF2B5EF4-FFF2-40B4-BE49-F238E27FC236}">
                    <a16:creationId xmlns:a16="http://schemas.microsoft.com/office/drawing/2014/main" id="{1346CDA2-E9A4-43BD-8C28-B3A7A4014434}"/>
                  </a:ext>
                </a:extLst>
              </p:cNvPr>
              <p:cNvSpPr/>
              <p:nvPr/>
            </p:nvSpPr>
            <p:spPr>
              <a:xfrm>
                <a:off x="6873831" y="1142545"/>
                <a:ext cx="562334" cy="164295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0" name="Flussdiagramm: Prozess 429">
                <a:extLst>
                  <a:ext uri="{FF2B5EF4-FFF2-40B4-BE49-F238E27FC236}">
                    <a16:creationId xmlns:a16="http://schemas.microsoft.com/office/drawing/2014/main" id="{1346CDA2-E9A4-43BD-8C28-B3A7A4014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831" y="1142545"/>
                <a:ext cx="562334" cy="164295"/>
              </a:xfrm>
              <a:prstGeom prst="flowChartProcess">
                <a:avLst/>
              </a:prstGeom>
              <a:blipFill>
                <a:blip r:embed="rId22"/>
                <a:stretch>
                  <a:fillRect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1" name="Flussdiagramm: Prozess 430">
            <a:extLst>
              <a:ext uri="{FF2B5EF4-FFF2-40B4-BE49-F238E27FC236}">
                <a16:creationId xmlns:a16="http://schemas.microsoft.com/office/drawing/2014/main" id="{BF7A3897-CCF3-4F6F-A772-162D6B4C9F45}"/>
              </a:ext>
            </a:extLst>
          </p:cNvPr>
          <p:cNvSpPr/>
          <p:nvPr/>
        </p:nvSpPr>
        <p:spPr>
          <a:xfrm>
            <a:off x="6873831" y="1232921"/>
            <a:ext cx="319609" cy="13397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LM Roman 10" panose="00000500000000000000" pitchFamily="50" charset="0"/>
              </a:rPr>
              <a:t>…</a:t>
            </a:r>
          </a:p>
        </p:txBody>
      </p:sp>
      <p:sp>
        <p:nvSpPr>
          <p:cNvPr id="432" name="Flussdiagramm: Prozess 431">
            <a:extLst>
              <a:ext uri="{FF2B5EF4-FFF2-40B4-BE49-F238E27FC236}">
                <a16:creationId xmlns:a16="http://schemas.microsoft.com/office/drawing/2014/main" id="{D17AF82D-3869-4DD1-B059-CB8B43652896}"/>
              </a:ext>
            </a:extLst>
          </p:cNvPr>
          <p:cNvSpPr/>
          <p:nvPr/>
        </p:nvSpPr>
        <p:spPr>
          <a:xfrm>
            <a:off x="6873831" y="2350521"/>
            <a:ext cx="319609" cy="13397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LM Roman 10" panose="00000500000000000000" pitchFamily="50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Flussdiagramm: Prozess 434">
                <a:extLst>
                  <a:ext uri="{FF2B5EF4-FFF2-40B4-BE49-F238E27FC236}">
                    <a16:creationId xmlns:a16="http://schemas.microsoft.com/office/drawing/2014/main" id="{A46B7F85-BD3D-45F0-B07F-DD6EC4AF815F}"/>
                  </a:ext>
                </a:extLst>
              </p:cNvPr>
              <p:cNvSpPr/>
              <p:nvPr/>
            </p:nvSpPr>
            <p:spPr>
              <a:xfrm>
                <a:off x="6873831" y="2252209"/>
                <a:ext cx="562334" cy="164295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5" name="Flussdiagramm: Prozess 434">
                <a:extLst>
                  <a:ext uri="{FF2B5EF4-FFF2-40B4-BE49-F238E27FC236}">
                    <a16:creationId xmlns:a16="http://schemas.microsoft.com/office/drawing/2014/main" id="{A46B7F85-BD3D-45F0-B07F-DD6EC4AF81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831" y="2252209"/>
                <a:ext cx="562334" cy="164295"/>
              </a:xfrm>
              <a:prstGeom prst="flowChartProcess">
                <a:avLst/>
              </a:prstGeom>
              <a:blipFill>
                <a:blip r:embed="rId23"/>
                <a:stretch>
                  <a:fillRect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6" name="Flussdiagramm: Prozess 435">
            <a:extLst>
              <a:ext uri="{FF2B5EF4-FFF2-40B4-BE49-F238E27FC236}">
                <a16:creationId xmlns:a16="http://schemas.microsoft.com/office/drawing/2014/main" id="{2FB037CD-A617-46A4-A171-51E92E0677DA}"/>
              </a:ext>
            </a:extLst>
          </p:cNvPr>
          <p:cNvSpPr/>
          <p:nvPr/>
        </p:nvSpPr>
        <p:spPr>
          <a:xfrm>
            <a:off x="4405973" y="2717510"/>
            <a:ext cx="319609" cy="13397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LM Roman 10" panose="00000500000000000000" pitchFamily="50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7" name="Flussdiagramm: Prozess 436">
                <a:extLst>
                  <a:ext uri="{FF2B5EF4-FFF2-40B4-BE49-F238E27FC236}">
                    <a16:creationId xmlns:a16="http://schemas.microsoft.com/office/drawing/2014/main" id="{5EE203A0-E0DE-4350-82E8-D4AC5D805D7D}"/>
                  </a:ext>
                </a:extLst>
              </p:cNvPr>
              <p:cNvSpPr/>
              <p:nvPr/>
            </p:nvSpPr>
            <p:spPr>
              <a:xfrm>
                <a:off x="6236361" y="527682"/>
                <a:ext cx="557461" cy="144421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DE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  <a:latin typeface="LM Roman 10" panose="00000500000000000000" pitchFamily="50" charset="0"/>
                </a:endParaRPr>
              </a:p>
            </p:txBody>
          </p:sp>
        </mc:Choice>
        <mc:Fallback xmlns="">
          <p:sp>
            <p:nvSpPr>
              <p:cNvPr id="437" name="Flussdiagramm: Prozess 436">
                <a:extLst>
                  <a:ext uri="{FF2B5EF4-FFF2-40B4-BE49-F238E27FC236}">
                    <a16:creationId xmlns:a16="http://schemas.microsoft.com/office/drawing/2014/main" id="{5EE203A0-E0DE-4350-82E8-D4AC5D805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361" y="527682"/>
                <a:ext cx="557461" cy="144421"/>
              </a:xfrm>
              <a:prstGeom prst="flowChartProcess">
                <a:avLst/>
              </a:prstGeom>
              <a:blipFill>
                <a:blip r:embed="rId24"/>
                <a:stretch>
                  <a:fillRect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 descr="Ein Bild, das Gras, draußen, Gebäude, Parken enthält.&#10;&#10;Automatisch generierte Beschreibung">
            <a:extLst>
              <a:ext uri="{FF2B5EF4-FFF2-40B4-BE49-F238E27FC236}">
                <a16:creationId xmlns:a16="http://schemas.microsoft.com/office/drawing/2014/main" id="{788F1538-E156-4B7B-BC49-CEDA5F40CA0E}"/>
              </a:ext>
            </a:extLst>
          </p:cNvPr>
          <p:cNvPicPr>
            <a:picLocks/>
          </p:cNvPicPr>
          <p:nvPr/>
        </p:nvPicPr>
        <p:blipFill rotWithShape="1">
          <a:blip r:embed="rId25"/>
          <a:srcRect l="40758" t="29289" r="1958" b="19289"/>
          <a:stretch/>
        </p:blipFill>
        <p:spPr>
          <a:xfrm>
            <a:off x="6241189" y="1804926"/>
            <a:ext cx="561445" cy="3672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F4505F4-46D0-46E8-B7F4-8A2BF16772F6}"/>
              </a:ext>
            </a:extLst>
          </p:cNvPr>
          <p:cNvPicPr>
            <a:picLocks/>
          </p:cNvPicPr>
          <p:nvPr/>
        </p:nvPicPr>
        <p:blipFill rotWithShape="1">
          <a:blip r:embed="rId26"/>
          <a:srcRect l="41672" t="28856" r="475" b="19212"/>
          <a:stretch/>
        </p:blipFill>
        <p:spPr>
          <a:xfrm>
            <a:off x="6241189" y="698844"/>
            <a:ext cx="561449" cy="3672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401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Breitbild</PresentationFormat>
  <Paragraphs>56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LM Roman 10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Bommes</dc:creator>
  <cp:lastModifiedBy>Lukas Bommes</cp:lastModifiedBy>
  <cp:revision>105</cp:revision>
  <dcterms:created xsi:type="dcterms:W3CDTF">2019-10-30T05:56:39Z</dcterms:created>
  <dcterms:modified xsi:type="dcterms:W3CDTF">2019-10-31T06:19:01Z</dcterms:modified>
</cp:coreProperties>
</file>