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B2DDB"/>
    <a:srgbClr val="FF8F1F"/>
    <a:srgbClr val="00B050"/>
    <a:srgbClr val="BFBFBF"/>
    <a:srgbClr val="1CECB6"/>
    <a:srgbClr val="20B4E8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EA995-D82A-457C-92BE-5A74EF007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F22708-F97A-43DC-9D9F-D2F57501D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BAB42B-1E28-4246-B27D-E89F1A3B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D4AA-40F6-4E5C-B01E-AA9476084E24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812313-82F1-458D-A595-AF12924E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BEBF32-EC75-4AE9-BF98-02302145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14D5-D6F1-4ED7-A567-623088B851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09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9F72F-B790-4238-8B3C-5F31BA69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BA3E95-1FF6-4874-A6BA-47BBDDE09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DCEB5-153E-4FA4-8427-7036A557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D4AA-40F6-4E5C-B01E-AA9476084E24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738AE7-BED7-43BE-A3D9-BEF3C136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48FAA-51D9-4886-8F33-1CB31FE4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14D5-D6F1-4ED7-A567-623088B851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54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F3E2D8-EDE7-427A-ADED-89ED1BF99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A863DE-D179-4BF9-8971-728B3FCA3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CB9D5A-2F25-4DE3-B4AA-868760A4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D4AA-40F6-4E5C-B01E-AA9476084E24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0C3645-733A-4842-B33F-AD348568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B9A591-345A-4DFC-87BF-147F024C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14D5-D6F1-4ED7-A567-623088B851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2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BD44E-59E6-45BB-BD58-55673562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2B2B15-8A6C-4186-B3ED-2E89C30F0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D883D-D218-4CFD-AF98-CDF67352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D4AA-40F6-4E5C-B01E-AA9476084E24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C6FFFB-9AB4-4A30-A064-5F649F45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EC1C7C-4C62-4E5B-A90C-C0AE25B4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14D5-D6F1-4ED7-A567-623088B851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87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0087A-87A4-4EEF-8745-96A92D5A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ADA14-9A77-49CD-A07C-D6C69DFAE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8EF387-09DB-4151-8A30-BD52E34B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D4AA-40F6-4E5C-B01E-AA9476084E24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D67BBE-CA35-46D5-A54A-B240E565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B41CE-896C-4A03-AF92-F1B13DB2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14D5-D6F1-4ED7-A567-623088B851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76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6C0E1-5F6C-40E9-AA6E-E3BDA05D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299E49-2EAB-472C-BEE6-90C6C7592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FE746F-543C-4B51-8D33-C768525C8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E18F8E-FA63-49BA-A5E2-EAE3F2A9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D4AA-40F6-4E5C-B01E-AA9476084E24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805BD4-7816-4FED-8CB8-103D5761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CA6E73-681D-4EFF-A7FD-1DAFA42C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14D5-D6F1-4ED7-A567-623088B851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4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AA4F3-3928-4AEB-947D-10C55963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E7CA26-C5D4-464B-A755-2D08E5D7D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214322-E1FF-4FF0-BEBA-CE114EC25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A4C0A7-0E6B-44C0-B6D8-A089698DF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E33607-3641-46FF-9622-FF53134C4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8D5123-1423-4D10-B573-7413E741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D4AA-40F6-4E5C-B01E-AA9476084E24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9D8574-ADE9-4083-8F32-F922204D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067072-D4C7-43EE-A111-BAE9315C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14D5-D6F1-4ED7-A567-623088B851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91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A0630-86E9-4FE6-9909-F513E9CD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F5F749-989D-417B-8E45-D251AC9A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D4AA-40F6-4E5C-B01E-AA9476084E24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A15931-D62D-49B0-B328-059FEB48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067AB6-EDED-4166-988D-7D8FD601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14D5-D6F1-4ED7-A567-623088B851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4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DEF6EC-4E58-4F23-8E33-B3005CCE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D4AA-40F6-4E5C-B01E-AA9476084E24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10D00F-C9B9-4B85-8CA6-00DF491E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D3E4B8-0076-49BE-9221-F542EE4B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14D5-D6F1-4ED7-A567-623088B851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84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AB5BD-91B0-492D-ADBE-22E1407C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4EF4CF-92AF-4075-9A35-BFFDE2391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EFD19E-B222-45A4-B37E-691C15B59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6645C8-0D66-41C8-93CE-2C188AB5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D4AA-40F6-4E5C-B01E-AA9476084E24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E49E88-FC59-4B62-93AC-2B180665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05DD44-1110-4359-8D43-FADCDFE1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14D5-D6F1-4ED7-A567-623088B851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94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14107-6B90-4E87-B714-5CC5173F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C742E2-9A02-42B2-AC88-FBCCE6F60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70DA28-17DE-44A3-B45A-47FA2F9A4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B02A8C-78AA-4BD7-A4EF-2214FA88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D4AA-40F6-4E5C-B01E-AA9476084E24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485845-1DA2-4D87-8B9C-D2DD8D19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756A80-ECF6-43F3-BE7E-C68D84AB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14D5-D6F1-4ED7-A567-623088B851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46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AC886A-2B6A-4DA9-B713-A3235B27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8F56D3-9351-4E19-A759-2B6092405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6C58BF-3134-4177-B263-AF3349A22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CD4AA-40F6-4E5C-B01E-AA9476084E24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CADF7-E533-4361-9B0B-4CF11AA18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871F5-EBCE-4CFF-AB73-9E0C49A2B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B14D5-D6F1-4ED7-A567-623088B851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9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6945EBB4-F564-47B8-B100-F639872782B4}"/>
              </a:ext>
            </a:extLst>
          </p:cNvPr>
          <p:cNvCxnSpPr>
            <a:cxnSpLocks/>
          </p:cNvCxnSpPr>
          <p:nvPr/>
        </p:nvCxnSpPr>
        <p:spPr>
          <a:xfrm>
            <a:off x="4533351" y="1950103"/>
            <a:ext cx="16216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0D5DD4B8-BE0C-4668-8C37-FAC6828266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0199" r="24543"/>
          <a:stretch/>
        </p:blipFill>
        <p:spPr>
          <a:xfrm>
            <a:off x="-683936" y="1887220"/>
            <a:ext cx="2880000" cy="2880000"/>
          </a:xfrm>
          <a:prstGeom prst="rect">
            <a:avLst/>
          </a:prstGeom>
          <a:ln w="6350">
            <a:noFill/>
          </a:ln>
          <a:scene3d>
            <a:camera prst="orthographicFront">
              <a:rot lat="600000" lon="16800000" rev="0"/>
            </a:camera>
            <a:lightRig rig="threePt" dir="t"/>
          </a:scene3d>
          <a:sp3d extrusionH="50800"/>
        </p:spPr>
      </p:pic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F90EC1DC-84A9-4F14-8E06-261BA395F5AD}"/>
              </a:ext>
            </a:extLst>
          </p:cNvPr>
          <p:cNvCxnSpPr>
            <a:cxnSpLocks/>
          </p:cNvCxnSpPr>
          <p:nvPr/>
        </p:nvCxnSpPr>
        <p:spPr>
          <a:xfrm>
            <a:off x="762077" y="3301719"/>
            <a:ext cx="627672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hteck 195">
            <a:extLst>
              <a:ext uri="{FF2B5EF4-FFF2-40B4-BE49-F238E27FC236}">
                <a16:creationId xmlns:a16="http://schemas.microsoft.com/office/drawing/2014/main" id="{25905991-1CEE-4285-8AA0-A955CB9B3BC2}"/>
              </a:ext>
            </a:extLst>
          </p:cNvPr>
          <p:cNvSpPr/>
          <p:nvPr/>
        </p:nvSpPr>
        <p:spPr>
          <a:xfrm>
            <a:off x="-52865" y="1887220"/>
            <a:ext cx="2880000" cy="2880000"/>
          </a:xfrm>
          <a:prstGeom prst="rect">
            <a:avLst/>
          </a:prstGeom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508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2442F030-361C-45EE-BF35-1AFEF57502EF}"/>
              </a:ext>
            </a:extLst>
          </p:cNvPr>
          <p:cNvSpPr/>
          <p:nvPr/>
        </p:nvSpPr>
        <p:spPr>
          <a:xfrm>
            <a:off x="24838" y="1887220"/>
            <a:ext cx="2880000" cy="2880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85E0FCE-5B40-4136-B982-AF5875A6C4E3}"/>
              </a:ext>
            </a:extLst>
          </p:cNvPr>
          <p:cNvSpPr/>
          <p:nvPr/>
        </p:nvSpPr>
        <p:spPr>
          <a:xfrm>
            <a:off x="105413" y="1887220"/>
            <a:ext cx="2880000" cy="2880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0F451B07-5338-4E2E-A360-5E1583C76533}"/>
              </a:ext>
            </a:extLst>
          </p:cNvPr>
          <p:cNvSpPr/>
          <p:nvPr/>
        </p:nvSpPr>
        <p:spPr>
          <a:xfrm>
            <a:off x="183545" y="1887220"/>
            <a:ext cx="2880000" cy="2880000"/>
          </a:xfrm>
          <a:prstGeom prst="rect">
            <a:avLst/>
          </a:prstGeom>
          <a:solidFill>
            <a:srgbClr val="FF8F1F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E8AEC5E9-E3BE-4B76-B079-1D4C5B024C65}"/>
              </a:ext>
            </a:extLst>
          </p:cNvPr>
          <p:cNvCxnSpPr>
            <a:cxnSpLocks/>
          </p:cNvCxnSpPr>
          <p:nvPr/>
        </p:nvCxnSpPr>
        <p:spPr>
          <a:xfrm flipV="1">
            <a:off x="1652776" y="3305228"/>
            <a:ext cx="463769" cy="9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2BEC87B9-DEAF-4174-8E1B-19C79E2AC6BC}"/>
              </a:ext>
            </a:extLst>
          </p:cNvPr>
          <p:cNvCxnSpPr>
            <a:cxnSpLocks/>
          </p:cNvCxnSpPr>
          <p:nvPr/>
        </p:nvCxnSpPr>
        <p:spPr>
          <a:xfrm>
            <a:off x="1899966" y="2423228"/>
            <a:ext cx="0" cy="88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96CEB581-A507-4362-BAD6-DBE6D9F39DF8}"/>
              </a:ext>
            </a:extLst>
          </p:cNvPr>
          <p:cNvSpPr/>
          <p:nvPr/>
        </p:nvSpPr>
        <p:spPr>
          <a:xfrm>
            <a:off x="1262364" y="2423228"/>
            <a:ext cx="1800000" cy="1800000"/>
          </a:xfrm>
          <a:prstGeom prst="rect">
            <a:avLst/>
          </a:prstGeom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508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F9A34148-9010-472D-BC9A-A2AEBC90500A}"/>
              </a:ext>
            </a:extLst>
          </p:cNvPr>
          <p:cNvSpPr/>
          <p:nvPr/>
        </p:nvSpPr>
        <p:spPr>
          <a:xfrm>
            <a:off x="1342071" y="2423228"/>
            <a:ext cx="1800000" cy="1800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CF48395-641A-4A0D-9123-64B160B40185}"/>
              </a:ext>
            </a:extLst>
          </p:cNvPr>
          <p:cNvSpPr/>
          <p:nvPr/>
        </p:nvSpPr>
        <p:spPr>
          <a:xfrm>
            <a:off x="1424164" y="2423228"/>
            <a:ext cx="1800000" cy="1800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090DCB69-A6D6-451F-A89D-B2BA7703E75E}"/>
              </a:ext>
            </a:extLst>
          </p:cNvPr>
          <p:cNvSpPr/>
          <p:nvPr/>
        </p:nvSpPr>
        <p:spPr>
          <a:xfrm>
            <a:off x="1531120" y="2423228"/>
            <a:ext cx="1800000" cy="1800000"/>
          </a:xfrm>
          <a:prstGeom prst="rect">
            <a:avLst/>
          </a:prstGeom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508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BD746-A2AE-405F-8436-308CF90B4520}"/>
              </a:ext>
            </a:extLst>
          </p:cNvPr>
          <p:cNvSpPr/>
          <p:nvPr/>
        </p:nvSpPr>
        <p:spPr>
          <a:xfrm>
            <a:off x="1613405" y="2423228"/>
            <a:ext cx="1800000" cy="1800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53D47E08-A9FE-4FCF-9E1F-EC653A874B86}"/>
              </a:ext>
            </a:extLst>
          </p:cNvPr>
          <p:cNvCxnSpPr>
            <a:cxnSpLocks/>
          </p:cNvCxnSpPr>
          <p:nvPr/>
        </p:nvCxnSpPr>
        <p:spPr>
          <a:xfrm flipV="1">
            <a:off x="2505802" y="3305228"/>
            <a:ext cx="463769" cy="9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791C8618-9632-46F9-9A4D-CE7844869F06}"/>
              </a:ext>
            </a:extLst>
          </p:cNvPr>
          <p:cNvCxnSpPr>
            <a:cxnSpLocks/>
          </p:cNvCxnSpPr>
          <p:nvPr/>
        </p:nvCxnSpPr>
        <p:spPr>
          <a:xfrm>
            <a:off x="2728613" y="2423228"/>
            <a:ext cx="0" cy="864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Ellipse 156">
            <a:extLst>
              <a:ext uri="{FF2B5EF4-FFF2-40B4-BE49-F238E27FC236}">
                <a16:creationId xmlns:a16="http://schemas.microsoft.com/office/drawing/2014/main" id="{BB0231C3-1EA6-4BD5-8CD9-F9F4BA3CBD6F}"/>
              </a:ext>
            </a:extLst>
          </p:cNvPr>
          <p:cNvSpPr/>
          <p:nvPr/>
        </p:nvSpPr>
        <p:spPr>
          <a:xfrm>
            <a:off x="2715674" y="328722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BF14EA7A-8045-4B0E-8349-937570019776}"/>
              </a:ext>
            </a:extLst>
          </p:cNvPr>
          <p:cNvCxnSpPr>
            <a:cxnSpLocks/>
          </p:cNvCxnSpPr>
          <p:nvPr/>
        </p:nvCxnSpPr>
        <p:spPr>
          <a:xfrm>
            <a:off x="1899966" y="2423228"/>
            <a:ext cx="8286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hteck 188">
            <a:extLst>
              <a:ext uri="{FF2B5EF4-FFF2-40B4-BE49-F238E27FC236}">
                <a16:creationId xmlns:a16="http://schemas.microsoft.com/office/drawing/2014/main" id="{9C9D9762-58C1-43AA-B92A-D1DC30E62FF4}"/>
              </a:ext>
            </a:extLst>
          </p:cNvPr>
          <p:cNvSpPr/>
          <p:nvPr/>
        </p:nvSpPr>
        <p:spPr>
          <a:xfrm>
            <a:off x="1823666" y="2272649"/>
            <a:ext cx="379025" cy="15088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  <a:latin typeface="LM Roman 10" panose="00000500000000000000" pitchFamily="50" charset="0"/>
              </a:rPr>
              <a:t>skip</a:t>
            </a:r>
            <a:endParaRPr lang="de-DE" sz="800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15A7FA5A-95D5-4DFF-91B5-664004E5D5B1}"/>
              </a:ext>
            </a:extLst>
          </p:cNvPr>
          <p:cNvSpPr/>
          <p:nvPr/>
        </p:nvSpPr>
        <p:spPr>
          <a:xfrm>
            <a:off x="2093946" y="2423228"/>
            <a:ext cx="1800000" cy="1800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4E802DCB-2253-4DEF-9385-629D178BE048}"/>
              </a:ext>
            </a:extLst>
          </p:cNvPr>
          <p:cNvCxnSpPr>
            <a:cxnSpLocks/>
          </p:cNvCxnSpPr>
          <p:nvPr/>
        </p:nvCxnSpPr>
        <p:spPr>
          <a:xfrm flipV="1">
            <a:off x="2961963" y="3305228"/>
            <a:ext cx="463769" cy="9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F2C7CD91-70CD-4ECA-B4FA-8022979A826D}"/>
              </a:ext>
            </a:extLst>
          </p:cNvPr>
          <p:cNvCxnSpPr>
            <a:cxnSpLocks/>
          </p:cNvCxnSpPr>
          <p:nvPr/>
        </p:nvCxnSpPr>
        <p:spPr>
          <a:xfrm>
            <a:off x="3209153" y="2423228"/>
            <a:ext cx="0" cy="88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3A9776C8-9185-47BB-A66D-1A585636EDB9}"/>
              </a:ext>
            </a:extLst>
          </p:cNvPr>
          <p:cNvCxnSpPr>
            <a:cxnSpLocks/>
          </p:cNvCxnSpPr>
          <p:nvPr/>
        </p:nvCxnSpPr>
        <p:spPr>
          <a:xfrm>
            <a:off x="4037800" y="2423228"/>
            <a:ext cx="0" cy="864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Ellipse 186">
            <a:extLst>
              <a:ext uri="{FF2B5EF4-FFF2-40B4-BE49-F238E27FC236}">
                <a16:creationId xmlns:a16="http://schemas.microsoft.com/office/drawing/2014/main" id="{4963AABE-B20A-4245-8EDF-20F7185ECD2D}"/>
              </a:ext>
            </a:extLst>
          </p:cNvPr>
          <p:cNvSpPr/>
          <p:nvPr/>
        </p:nvSpPr>
        <p:spPr>
          <a:xfrm>
            <a:off x="4024861" y="328722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64815EBE-93BF-4A73-A93F-E202DBF32309}"/>
              </a:ext>
            </a:extLst>
          </p:cNvPr>
          <p:cNvSpPr/>
          <p:nvPr/>
        </p:nvSpPr>
        <p:spPr>
          <a:xfrm>
            <a:off x="2571551" y="2423228"/>
            <a:ext cx="1800000" cy="1800000"/>
          </a:xfrm>
          <a:prstGeom prst="rect">
            <a:avLst/>
          </a:prstGeom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508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FB5FFD4C-FDAB-4EDE-BB40-7B32CAF470F9}"/>
              </a:ext>
            </a:extLst>
          </p:cNvPr>
          <p:cNvSpPr/>
          <p:nvPr/>
        </p:nvSpPr>
        <p:spPr>
          <a:xfrm>
            <a:off x="2651258" y="2423228"/>
            <a:ext cx="1800000" cy="1800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D6DF658F-7B7C-4566-981D-066B68C7B89B}"/>
              </a:ext>
            </a:extLst>
          </p:cNvPr>
          <p:cNvSpPr/>
          <p:nvPr/>
        </p:nvSpPr>
        <p:spPr>
          <a:xfrm>
            <a:off x="2733351" y="2423228"/>
            <a:ext cx="1800000" cy="1800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5AD3AC3D-2E70-43F2-A293-0F83F836273A}"/>
              </a:ext>
            </a:extLst>
          </p:cNvPr>
          <p:cNvSpPr/>
          <p:nvPr/>
        </p:nvSpPr>
        <p:spPr>
          <a:xfrm>
            <a:off x="2840307" y="2423228"/>
            <a:ext cx="1800000" cy="1800000"/>
          </a:xfrm>
          <a:prstGeom prst="rect">
            <a:avLst/>
          </a:prstGeom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508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74072429-0F4F-460A-B86F-ED1ABE7910BA}"/>
              </a:ext>
            </a:extLst>
          </p:cNvPr>
          <p:cNvSpPr/>
          <p:nvPr/>
        </p:nvSpPr>
        <p:spPr>
          <a:xfrm>
            <a:off x="2922592" y="2423228"/>
            <a:ext cx="1800000" cy="1800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05EBFE37-66C6-4450-BBB1-304393F3FD86}"/>
              </a:ext>
            </a:extLst>
          </p:cNvPr>
          <p:cNvCxnSpPr>
            <a:cxnSpLocks/>
          </p:cNvCxnSpPr>
          <p:nvPr/>
        </p:nvCxnSpPr>
        <p:spPr>
          <a:xfrm>
            <a:off x="3209153" y="2423228"/>
            <a:ext cx="8286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6DA448C2-5F2A-4279-8F55-7197E3D13C84}"/>
              </a:ext>
            </a:extLst>
          </p:cNvPr>
          <p:cNvCxnSpPr>
            <a:cxnSpLocks/>
          </p:cNvCxnSpPr>
          <p:nvPr/>
        </p:nvCxnSpPr>
        <p:spPr>
          <a:xfrm flipV="1">
            <a:off x="3814989" y="3305228"/>
            <a:ext cx="463769" cy="9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hteck 182">
            <a:extLst>
              <a:ext uri="{FF2B5EF4-FFF2-40B4-BE49-F238E27FC236}">
                <a16:creationId xmlns:a16="http://schemas.microsoft.com/office/drawing/2014/main" id="{BA22992B-16EC-4AB8-8670-643ABFEC61FC}"/>
              </a:ext>
            </a:extLst>
          </p:cNvPr>
          <p:cNvSpPr/>
          <p:nvPr/>
        </p:nvSpPr>
        <p:spPr>
          <a:xfrm>
            <a:off x="3403133" y="2423228"/>
            <a:ext cx="1800000" cy="1800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42E45A6A-A5E8-4EEA-8522-7AA8EF65463A}"/>
              </a:ext>
            </a:extLst>
          </p:cNvPr>
          <p:cNvSpPr/>
          <p:nvPr/>
        </p:nvSpPr>
        <p:spPr>
          <a:xfrm>
            <a:off x="1884364" y="1460948"/>
            <a:ext cx="439800" cy="25578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Max Pool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2992B0F8-EC1B-42F2-8F42-03F41208F873}"/>
              </a:ext>
            </a:extLst>
          </p:cNvPr>
          <p:cNvSpPr/>
          <p:nvPr/>
        </p:nvSpPr>
        <p:spPr>
          <a:xfrm>
            <a:off x="3231353" y="1950711"/>
            <a:ext cx="461928" cy="24410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Batch Norm</a:t>
            </a:r>
          </a:p>
        </p:txBody>
      </p: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8C97C263-F613-4429-A889-A427E45C3063}"/>
              </a:ext>
            </a:extLst>
          </p:cNvPr>
          <p:cNvCxnSpPr>
            <a:cxnSpLocks/>
          </p:cNvCxnSpPr>
          <p:nvPr/>
        </p:nvCxnSpPr>
        <p:spPr>
          <a:xfrm flipV="1">
            <a:off x="1829581" y="1706484"/>
            <a:ext cx="150643" cy="1646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770FBA2-6555-4FC2-A8B6-23E7149BCBD6}"/>
              </a:ext>
            </a:extLst>
          </p:cNvPr>
          <p:cNvCxnSpPr>
            <a:cxnSpLocks/>
          </p:cNvCxnSpPr>
          <p:nvPr/>
        </p:nvCxnSpPr>
        <p:spPr>
          <a:xfrm>
            <a:off x="3602138" y="2189868"/>
            <a:ext cx="91146" cy="835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hteck 207">
            <a:extLst>
              <a:ext uri="{FF2B5EF4-FFF2-40B4-BE49-F238E27FC236}">
                <a16:creationId xmlns:a16="http://schemas.microsoft.com/office/drawing/2014/main" id="{A36AB33A-DB7F-439B-AA9E-360978DA7FAB}"/>
              </a:ext>
            </a:extLst>
          </p:cNvPr>
          <p:cNvSpPr/>
          <p:nvPr/>
        </p:nvSpPr>
        <p:spPr>
          <a:xfrm>
            <a:off x="985434" y="5025150"/>
            <a:ext cx="249419" cy="1352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64</a:t>
            </a: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89E009C0-DF9D-4B2F-AD5C-719F48FD7605}"/>
              </a:ext>
            </a:extLst>
          </p:cNvPr>
          <p:cNvSpPr/>
          <p:nvPr/>
        </p:nvSpPr>
        <p:spPr>
          <a:xfrm>
            <a:off x="4524202" y="4082527"/>
            <a:ext cx="249419" cy="1352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128</a:t>
            </a: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7D13FA2C-108C-4592-8ACB-412719136049}"/>
              </a:ext>
            </a:extLst>
          </p:cNvPr>
          <p:cNvSpPr/>
          <p:nvPr/>
        </p:nvSpPr>
        <p:spPr>
          <a:xfrm>
            <a:off x="1849600" y="4387227"/>
            <a:ext cx="249419" cy="1352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64</a:t>
            </a: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5F50D553-7CC2-4819-B949-8A28A9E2D8EE}"/>
              </a:ext>
            </a:extLst>
          </p:cNvPr>
          <p:cNvSpPr/>
          <p:nvPr/>
        </p:nvSpPr>
        <p:spPr>
          <a:xfrm>
            <a:off x="2123711" y="4387227"/>
            <a:ext cx="249419" cy="1352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64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F8D15A70-198F-45F3-8685-F5138E4C473F}"/>
              </a:ext>
            </a:extLst>
          </p:cNvPr>
          <p:cNvSpPr/>
          <p:nvPr/>
        </p:nvSpPr>
        <p:spPr>
          <a:xfrm>
            <a:off x="3157750" y="4387227"/>
            <a:ext cx="249419" cy="1352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64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4C44FCCC-1164-469D-8AF1-A1885838E88F}"/>
              </a:ext>
            </a:extLst>
          </p:cNvPr>
          <p:cNvSpPr/>
          <p:nvPr/>
        </p:nvSpPr>
        <p:spPr>
          <a:xfrm>
            <a:off x="3429174" y="4387227"/>
            <a:ext cx="249419" cy="1352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64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912BFBB1-0C94-4E2F-BF00-404F8624B16B}"/>
              </a:ext>
            </a:extLst>
          </p:cNvPr>
          <p:cNvSpPr/>
          <p:nvPr/>
        </p:nvSpPr>
        <p:spPr>
          <a:xfrm>
            <a:off x="351816" y="5025150"/>
            <a:ext cx="249419" cy="1352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29B2051-3A70-4B38-9EE5-E471B12AAEE1}"/>
                  </a:ext>
                </a:extLst>
              </p:cNvPr>
              <p:cNvSpPr/>
              <p:nvPr/>
            </p:nvSpPr>
            <p:spPr>
              <a:xfrm rot="18853201">
                <a:off x="2109036" y="4118053"/>
                <a:ext cx="975343" cy="263746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DE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/2×</m:t>
                      </m:r>
                      <m:r>
                        <a:rPr lang="de-DE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de-DE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 xmlns="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29B2051-3A70-4B38-9EE5-E471B12AA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53201">
                <a:off x="2109036" y="4118053"/>
                <a:ext cx="975343" cy="2637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D964AFBA-31F5-47D8-9105-AA96C9E2D6B6}"/>
                  </a:ext>
                </a:extLst>
              </p:cNvPr>
              <p:cNvSpPr/>
              <p:nvPr/>
            </p:nvSpPr>
            <p:spPr>
              <a:xfrm rot="18910780">
                <a:off x="600862" y="4703422"/>
                <a:ext cx="484746" cy="150883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de-DE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D964AFBA-31F5-47D8-9105-AA96C9E2D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10780">
                <a:off x="600862" y="4703422"/>
                <a:ext cx="484746" cy="1508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C719AB40-7E73-4E09-8D55-291EBEFF7006}"/>
              </a:ext>
            </a:extLst>
          </p:cNvPr>
          <p:cNvCxnSpPr>
            <a:cxnSpLocks/>
          </p:cNvCxnSpPr>
          <p:nvPr/>
        </p:nvCxnSpPr>
        <p:spPr>
          <a:xfrm flipV="1">
            <a:off x="4284824" y="3306875"/>
            <a:ext cx="463769" cy="9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0420CC42-1302-453F-B58A-C7C99D55340C}"/>
              </a:ext>
            </a:extLst>
          </p:cNvPr>
          <p:cNvSpPr/>
          <p:nvPr/>
        </p:nvSpPr>
        <p:spPr>
          <a:xfrm>
            <a:off x="4185885" y="2693210"/>
            <a:ext cx="1260000" cy="1260000"/>
          </a:xfrm>
          <a:prstGeom prst="rect">
            <a:avLst/>
          </a:prstGeom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1016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49CB15C-9813-4473-9DE6-DE9E8CD79D6D}"/>
              </a:ext>
            </a:extLst>
          </p:cNvPr>
          <p:cNvSpPr/>
          <p:nvPr/>
        </p:nvSpPr>
        <p:spPr>
          <a:xfrm>
            <a:off x="4269135" y="2693210"/>
            <a:ext cx="1260000" cy="1260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B2E6AE58-0601-4DBF-9A22-61B605E92448}"/>
              </a:ext>
            </a:extLst>
          </p:cNvPr>
          <p:cNvSpPr/>
          <p:nvPr/>
        </p:nvSpPr>
        <p:spPr>
          <a:xfrm>
            <a:off x="4351228" y="2693210"/>
            <a:ext cx="1260000" cy="1260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2E57F726-AA22-4A31-8F60-82BA6FFE5F34}"/>
              </a:ext>
            </a:extLst>
          </p:cNvPr>
          <p:cNvSpPr/>
          <p:nvPr/>
        </p:nvSpPr>
        <p:spPr>
          <a:xfrm>
            <a:off x="4508190" y="2693210"/>
            <a:ext cx="1260000" cy="1260000"/>
          </a:xfrm>
          <a:prstGeom prst="rect">
            <a:avLst/>
          </a:prstGeom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1016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950CAF2-0A10-4614-9871-E9ADAEA223D7}"/>
              </a:ext>
            </a:extLst>
          </p:cNvPr>
          <p:cNvSpPr/>
          <p:nvPr/>
        </p:nvSpPr>
        <p:spPr>
          <a:xfrm>
            <a:off x="4590476" y="2693210"/>
            <a:ext cx="1260000" cy="1260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2D57BFB-4601-4F59-B3AE-B60D52293091}"/>
              </a:ext>
            </a:extLst>
          </p:cNvPr>
          <p:cNvSpPr/>
          <p:nvPr/>
        </p:nvSpPr>
        <p:spPr>
          <a:xfrm>
            <a:off x="4184426" y="1324022"/>
            <a:ext cx="1260000" cy="1260000"/>
          </a:xfrm>
          <a:prstGeom prst="rect">
            <a:avLst/>
          </a:prstGeom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1016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57163D7E-E6F1-48A7-8550-79A15170AF5E}"/>
              </a:ext>
            </a:extLst>
          </p:cNvPr>
          <p:cNvSpPr/>
          <p:nvPr/>
        </p:nvSpPr>
        <p:spPr>
          <a:xfrm>
            <a:off x="4267676" y="1324591"/>
            <a:ext cx="1260000" cy="1260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68C4B494-4850-4737-98E4-AB558643D066}"/>
              </a:ext>
            </a:extLst>
          </p:cNvPr>
          <p:cNvCxnSpPr>
            <a:cxnSpLocks/>
          </p:cNvCxnSpPr>
          <p:nvPr/>
        </p:nvCxnSpPr>
        <p:spPr>
          <a:xfrm>
            <a:off x="4894493" y="1950103"/>
            <a:ext cx="49932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DCBB43F3-F8C9-4C14-BE95-605DA6A18241}"/>
              </a:ext>
            </a:extLst>
          </p:cNvPr>
          <p:cNvCxnSpPr>
            <a:cxnSpLocks/>
          </p:cNvCxnSpPr>
          <p:nvPr/>
        </p:nvCxnSpPr>
        <p:spPr>
          <a:xfrm flipV="1">
            <a:off x="5225940" y="3308427"/>
            <a:ext cx="463769" cy="9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5919F0F3-43E8-48E9-8068-B7C62DC2C589}"/>
              </a:ext>
            </a:extLst>
          </p:cNvPr>
          <p:cNvCxnSpPr>
            <a:cxnSpLocks/>
          </p:cNvCxnSpPr>
          <p:nvPr/>
        </p:nvCxnSpPr>
        <p:spPr>
          <a:xfrm>
            <a:off x="5392550" y="1950103"/>
            <a:ext cx="0" cy="134177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62C4BCDC-2F40-435B-A6F7-E280174FFEEF}"/>
              </a:ext>
            </a:extLst>
          </p:cNvPr>
          <p:cNvSpPr/>
          <p:nvPr/>
        </p:nvSpPr>
        <p:spPr>
          <a:xfrm>
            <a:off x="5379611" y="3291881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D40202F7-89E9-44C8-8871-729381FE3504}"/>
              </a:ext>
            </a:extLst>
          </p:cNvPr>
          <p:cNvCxnSpPr>
            <a:cxnSpLocks/>
          </p:cNvCxnSpPr>
          <p:nvPr/>
        </p:nvCxnSpPr>
        <p:spPr>
          <a:xfrm>
            <a:off x="4533351" y="1950103"/>
            <a:ext cx="0" cy="13583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>
            <a:extLst>
              <a:ext uri="{FF2B5EF4-FFF2-40B4-BE49-F238E27FC236}">
                <a16:creationId xmlns:a16="http://schemas.microsoft.com/office/drawing/2014/main" id="{D70F6403-FA5C-4DDA-89E0-EAD2AA1CC58E}"/>
              </a:ext>
            </a:extLst>
          </p:cNvPr>
          <p:cNvSpPr/>
          <p:nvPr/>
        </p:nvSpPr>
        <p:spPr>
          <a:xfrm>
            <a:off x="4852959" y="4082527"/>
            <a:ext cx="249419" cy="1352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128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B6405627-73FB-4E1F-99A7-2A9594955AF4}"/>
              </a:ext>
            </a:extLst>
          </p:cNvPr>
          <p:cNvSpPr/>
          <p:nvPr/>
        </p:nvSpPr>
        <p:spPr>
          <a:xfrm>
            <a:off x="5066852" y="2693210"/>
            <a:ext cx="1260000" cy="1260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5D868F96-FFEC-474D-B6AF-8C25A8B23C1B}"/>
              </a:ext>
            </a:extLst>
          </p:cNvPr>
          <p:cNvSpPr/>
          <p:nvPr/>
        </p:nvSpPr>
        <p:spPr>
          <a:xfrm>
            <a:off x="5961180" y="4082527"/>
            <a:ext cx="249419" cy="1352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128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3B106C4-B14F-4854-AD55-C2FB774C8014}"/>
              </a:ext>
            </a:extLst>
          </p:cNvPr>
          <p:cNvSpPr/>
          <p:nvPr/>
        </p:nvSpPr>
        <p:spPr>
          <a:xfrm>
            <a:off x="6289937" y="4082527"/>
            <a:ext cx="249419" cy="1352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128</a:t>
            </a:r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54E81AD1-C58E-41B2-90C6-D1418074D66F}"/>
              </a:ext>
            </a:extLst>
          </p:cNvPr>
          <p:cNvCxnSpPr>
            <a:cxnSpLocks/>
          </p:cNvCxnSpPr>
          <p:nvPr/>
        </p:nvCxnSpPr>
        <p:spPr>
          <a:xfrm flipV="1">
            <a:off x="5689184" y="3309506"/>
            <a:ext cx="463769" cy="9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3458FD9-8817-4234-8482-CC30703D864B}"/>
              </a:ext>
            </a:extLst>
          </p:cNvPr>
          <p:cNvCxnSpPr>
            <a:cxnSpLocks/>
          </p:cNvCxnSpPr>
          <p:nvPr/>
        </p:nvCxnSpPr>
        <p:spPr>
          <a:xfrm>
            <a:off x="5993524" y="2644203"/>
            <a:ext cx="0" cy="665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1343CCC8-DDA4-4501-97CA-14D62E045685}"/>
              </a:ext>
            </a:extLst>
          </p:cNvPr>
          <p:cNvCxnSpPr>
            <a:cxnSpLocks/>
          </p:cNvCxnSpPr>
          <p:nvPr/>
        </p:nvCxnSpPr>
        <p:spPr>
          <a:xfrm>
            <a:off x="6823759" y="2644203"/>
            <a:ext cx="0" cy="64730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>
            <a:extLst>
              <a:ext uri="{FF2B5EF4-FFF2-40B4-BE49-F238E27FC236}">
                <a16:creationId xmlns:a16="http://schemas.microsoft.com/office/drawing/2014/main" id="{A1E9BBA8-8ACC-4D3E-8175-11B79BDA7F26}"/>
              </a:ext>
            </a:extLst>
          </p:cNvPr>
          <p:cNvSpPr/>
          <p:nvPr/>
        </p:nvSpPr>
        <p:spPr>
          <a:xfrm>
            <a:off x="6810820" y="3291506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D8117655-AAF1-414C-9268-4932990DB16B}"/>
              </a:ext>
            </a:extLst>
          </p:cNvPr>
          <p:cNvSpPr/>
          <p:nvPr/>
        </p:nvSpPr>
        <p:spPr>
          <a:xfrm>
            <a:off x="4709258" y="1679582"/>
            <a:ext cx="1266770" cy="26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  <a:latin typeface="LM Roman 10" panose="00000500000000000000" pitchFamily="50" charset="0"/>
              </a:rPr>
              <a:t>skip</a:t>
            </a:r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 + </a:t>
            </a:r>
          </a:p>
          <a:p>
            <a:pPr algn="ctr"/>
            <a:r>
              <a:rPr lang="de-DE" sz="800" dirty="0" err="1">
                <a:solidFill>
                  <a:schemeClr val="tx1"/>
                </a:solidFill>
                <a:latin typeface="LM Roman 10" panose="00000500000000000000" pitchFamily="50" charset="0"/>
              </a:rPr>
              <a:t>downsample</a:t>
            </a:r>
            <a:endParaRPr lang="de-DE" sz="800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CE2618CB-CA63-4B04-BB93-15CB351004C7}"/>
              </a:ext>
            </a:extLst>
          </p:cNvPr>
          <p:cNvSpPr/>
          <p:nvPr/>
        </p:nvSpPr>
        <p:spPr>
          <a:xfrm>
            <a:off x="7476095" y="4082527"/>
            <a:ext cx="249419" cy="1352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256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013FE48-164D-4ECF-9382-0CD40068FFA7}"/>
              </a:ext>
            </a:extLst>
          </p:cNvPr>
          <p:cNvSpPr/>
          <p:nvPr/>
        </p:nvSpPr>
        <p:spPr>
          <a:xfrm>
            <a:off x="8243458" y="4082527"/>
            <a:ext cx="249419" cy="1352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98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6277A20B-DE81-42F8-A4BA-116D08071E5C}"/>
              </a:ext>
            </a:extLst>
          </p:cNvPr>
          <p:cNvSpPr/>
          <p:nvPr/>
        </p:nvSpPr>
        <p:spPr>
          <a:xfrm>
            <a:off x="8529576" y="2086345"/>
            <a:ext cx="1015885" cy="32581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Position Sensitive ROI Pool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B76DE302-B068-40D9-AAC3-4CCBADD08D4D}"/>
              </a:ext>
            </a:extLst>
          </p:cNvPr>
          <p:cNvSpPr/>
          <p:nvPr/>
        </p:nvSpPr>
        <p:spPr>
          <a:xfrm>
            <a:off x="5625272" y="2693210"/>
            <a:ext cx="1260000" cy="1260000"/>
          </a:xfrm>
          <a:prstGeom prst="rect">
            <a:avLst/>
          </a:prstGeom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1016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8FCB9060-833D-4F43-86A4-5469CE0B1C78}"/>
              </a:ext>
            </a:extLst>
          </p:cNvPr>
          <p:cNvSpPr/>
          <p:nvPr/>
        </p:nvSpPr>
        <p:spPr>
          <a:xfrm>
            <a:off x="5708522" y="2693210"/>
            <a:ext cx="1260000" cy="1260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F21A396-E370-4969-B026-EABC29B5EFD4}"/>
              </a:ext>
            </a:extLst>
          </p:cNvPr>
          <p:cNvSpPr/>
          <p:nvPr/>
        </p:nvSpPr>
        <p:spPr>
          <a:xfrm>
            <a:off x="5790615" y="2693210"/>
            <a:ext cx="1260000" cy="1260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34F38B2-6663-40F5-A547-2823140FA1D7}"/>
              </a:ext>
            </a:extLst>
          </p:cNvPr>
          <p:cNvSpPr/>
          <p:nvPr/>
        </p:nvSpPr>
        <p:spPr>
          <a:xfrm>
            <a:off x="5947577" y="2693210"/>
            <a:ext cx="1260000" cy="1260000"/>
          </a:xfrm>
          <a:prstGeom prst="rect">
            <a:avLst/>
          </a:prstGeom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1016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AB13ABD-FB5A-4731-A085-F8BD28440198}"/>
              </a:ext>
            </a:extLst>
          </p:cNvPr>
          <p:cNvSpPr/>
          <p:nvPr/>
        </p:nvSpPr>
        <p:spPr>
          <a:xfrm>
            <a:off x="6029863" y="2693210"/>
            <a:ext cx="1260000" cy="1260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3DD1B4A3-4D9F-4AF6-90C0-0DF1C91DDD75}"/>
              </a:ext>
            </a:extLst>
          </p:cNvPr>
          <p:cNvCxnSpPr>
            <a:cxnSpLocks/>
          </p:cNvCxnSpPr>
          <p:nvPr/>
        </p:nvCxnSpPr>
        <p:spPr>
          <a:xfrm>
            <a:off x="5993524" y="2644203"/>
            <a:ext cx="8286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54A3A10-E52A-4332-80C4-D54B4938E4DD}"/>
              </a:ext>
            </a:extLst>
          </p:cNvPr>
          <p:cNvCxnSpPr>
            <a:cxnSpLocks/>
          </p:cNvCxnSpPr>
          <p:nvPr/>
        </p:nvCxnSpPr>
        <p:spPr>
          <a:xfrm>
            <a:off x="6666539" y="3309506"/>
            <a:ext cx="409290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E22B289F-74DF-4714-A125-2BD353D18864}"/>
              </a:ext>
            </a:extLst>
          </p:cNvPr>
          <p:cNvSpPr/>
          <p:nvPr/>
        </p:nvSpPr>
        <p:spPr>
          <a:xfrm>
            <a:off x="6513382" y="2693210"/>
            <a:ext cx="1260000" cy="1260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40F5481-0828-4ADF-8824-C87B3F56B9D8}"/>
              </a:ext>
            </a:extLst>
          </p:cNvPr>
          <p:cNvCxnSpPr>
            <a:cxnSpLocks/>
          </p:cNvCxnSpPr>
          <p:nvPr/>
        </p:nvCxnSpPr>
        <p:spPr>
          <a:xfrm>
            <a:off x="7142270" y="3309506"/>
            <a:ext cx="409290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FA626F55-A840-4C12-8918-34A0A68B124D}"/>
              </a:ext>
            </a:extLst>
          </p:cNvPr>
          <p:cNvSpPr/>
          <p:nvPr/>
        </p:nvSpPr>
        <p:spPr>
          <a:xfrm>
            <a:off x="7172544" y="2693210"/>
            <a:ext cx="1260000" cy="1260000"/>
          </a:xfrm>
          <a:prstGeom prst="rect">
            <a:avLst/>
          </a:prstGeom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032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8C84E0F3-5662-40E4-9BE3-B61066BFE604}"/>
              </a:ext>
            </a:extLst>
          </p:cNvPr>
          <p:cNvSpPr/>
          <p:nvPr/>
        </p:nvSpPr>
        <p:spPr>
          <a:xfrm>
            <a:off x="7261933" y="2693210"/>
            <a:ext cx="1260000" cy="1260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4F838A4-BA26-429B-8000-B2C3E3D87029}"/>
              </a:ext>
            </a:extLst>
          </p:cNvPr>
          <p:cNvSpPr/>
          <p:nvPr/>
        </p:nvSpPr>
        <p:spPr>
          <a:xfrm>
            <a:off x="7348231" y="2693210"/>
            <a:ext cx="1260000" cy="1260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3E8BDE40-D2AA-4B2E-964C-6F64B64B5C84}"/>
              </a:ext>
            </a:extLst>
          </p:cNvPr>
          <p:cNvCxnSpPr>
            <a:cxnSpLocks/>
          </p:cNvCxnSpPr>
          <p:nvPr/>
        </p:nvCxnSpPr>
        <p:spPr>
          <a:xfrm>
            <a:off x="7978231" y="3306875"/>
            <a:ext cx="409290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hteck 124">
            <a:extLst>
              <a:ext uri="{FF2B5EF4-FFF2-40B4-BE49-F238E27FC236}">
                <a16:creationId xmlns:a16="http://schemas.microsoft.com/office/drawing/2014/main" id="{52030E62-9CCB-4C0E-812B-462F1C333AD2}"/>
              </a:ext>
            </a:extLst>
          </p:cNvPr>
          <p:cNvSpPr/>
          <p:nvPr/>
        </p:nvSpPr>
        <p:spPr>
          <a:xfrm>
            <a:off x="7880358" y="2693210"/>
            <a:ext cx="1260000" cy="126000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762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6615C850-2BD0-4EDE-9327-95F9859D54F8}"/>
              </a:ext>
            </a:extLst>
          </p:cNvPr>
          <p:cNvSpPr/>
          <p:nvPr/>
        </p:nvSpPr>
        <p:spPr>
          <a:xfrm>
            <a:off x="7966001" y="2693210"/>
            <a:ext cx="1260000" cy="12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1" name="Parallelogramm 140">
            <a:extLst>
              <a:ext uri="{FF2B5EF4-FFF2-40B4-BE49-F238E27FC236}">
                <a16:creationId xmlns:a16="http://schemas.microsoft.com/office/drawing/2014/main" id="{3DEAAB09-6D6A-4254-A747-748EFB18E0D7}"/>
              </a:ext>
            </a:extLst>
          </p:cNvPr>
          <p:cNvSpPr/>
          <p:nvPr/>
        </p:nvSpPr>
        <p:spPr>
          <a:xfrm rot="5400000" flipH="1">
            <a:off x="8352922" y="3583639"/>
            <a:ext cx="465809" cy="92613"/>
          </a:xfrm>
          <a:prstGeom prst="parallelogram">
            <a:avLst>
              <a:gd name="adj" fmla="val 97883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0" name="Parallelogramm 119">
            <a:extLst>
              <a:ext uri="{FF2B5EF4-FFF2-40B4-BE49-F238E27FC236}">
                <a16:creationId xmlns:a16="http://schemas.microsoft.com/office/drawing/2014/main" id="{0291EBEB-69F5-4FD2-AEF8-121B18A9B9CF}"/>
              </a:ext>
            </a:extLst>
          </p:cNvPr>
          <p:cNvSpPr/>
          <p:nvPr/>
        </p:nvSpPr>
        <p:spPr>
          <a:xfrm rot="5400000" flipH="1">
            <a:off x="8378512" y="2903745"/>
            <a:ext cx="465800" cy="114300"/>
          </a:xfrm>
          <a:prstGeom prst="parallelogram">
            <a:avLst>
              <a:gd name="adj" fmla="val 97883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88F91E59-BDA0-47D0-BA14-3CA9AD5A6B91}"/>
              </a:ext>
            </a:extLst>
          </p:cNvPr>
          <p:cNvSpPr/>
          <p:nvPr/>
        </p:nvSpPr>
        <p:spPr>
          <a:xfrm rot="5400000">
            <a:off x="2107993" y="4399715"/>
            <a:ext cx="86932" cy="411956"/>
          </a:xfrm>
          <a:prstGeom prst="rightBrace">
            <a:avLst>
              <a:gd name="adj1" fmla="val 5132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1205B2B7-AF00-4AC4-91C2-8A9F49D2BB46}"/>
                  </a:ext>
                </a:extLst>
              </p:cNvPr>
              <p:cNvSpPr/>
              <p:nvPr/>
            </p:nvSpPr>
            <p:spPr>
              <a:xfrm rot="18853201">
                <a:off x="4811972" y="3857995"/>
                <a:ext cx="975343" cy="263746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DE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de-DE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/4×</m:t>
                    </m:r>
                    <m:r>
                      <a:rPr lang="de-DE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de-DE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de-DE" sz="800" dirty="0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4</a:t>
                </a:r>
              </a:p>
            </p:txBody>
          </p:sp>
        </mc:Choice>
        <mc:Fallback xmlns=""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1205B2B7-AF00-4AC4-91C2-8A9F49D2B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53201">
                <a:off x="4811972" y="3857995"/>
                <a:ext cx="975343" cy="2637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echteck 171">
            <a:extLst>
              <a:ext uri="{FF2B5EF4-FFF2-40B4-BE49-F238E27FC236}">
                <a16:creationId xmlns:a16="http://schemas.microsoft.com/office/drawing/2014/main" id="{06567D5E-6658-4206-A742-2203D15B7B78}"/>
              </a:ext>
            </a:extLst>
          </p:cNvPr>
          <p:cNvSpPr/>
          <p:nvPr/>
        </p:nvSpPr>
        <p:spPr>
          <a:xfrm>
            <a:off x="2026749" y="4671788"/>
            <a:ext cx="249419" cy="1352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L1</a:t>
            </a:r>
          </a:p>
        </p:txBody>
      </p:sp>
      <p:sp>
        <p:nvSpPr>
          <p:cNvPr id="173" name="Geschweifte Klammer rechts 172">
            <a:extLst>
              <a:ext uri="{FF2B5EF4-FFF2-40B4-BE49-F238E27FC236}">
                <a16:creationId xmlns:a16="http://schemas.microsoft.com/office/drawing/2014/main" id="{B452279F-76B6-4C06-A039-213F9AAC4A3C}"/>
              </a:ext>
            </a:extLst>
          </p:cNvPr>
          <p:cNvSpPr/>
          <p:nvPr/>
        </p:nvSpPr>
        <p:spPr>
          <a:xfrm rot="5400000">
            <a:off x="3424698" y="4399715"/>
            <a:ext cx="86932" cy="411956"/>
          </a:xfrm>
          <a:prstGeom prst="rightBrace">
            <a:avLst>
              <a:gd name="adj1" fmla="val 5132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3D89D8CC-DB18-4C8F-A704-A15DC9494816}"/>
              </a:ext>
            </a:extLst>
          </p:cNvPr>
          <p:cNvSpPr/>
          <p:nvPr/>
        </p:nvSpPr>
        <p:spPr>
          <a:xfrm>
            <a:off x="3343454" y="4671788"/>
            <a:ext cx="249419" cy="1352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L2</a:t>
            </a:r>
          </a:p>
        </p:txBody>
      </p:sp>
      <p:sp>
        <p:nvSpPr>
          <p:cNvPr id="175" name="Geschweifte Klammer rechts 174">
            <a:extLst>
              <a:ext uri="{FF2B5EF4-FFF2-40B4-BE49-F238E27FC236}">
                <a16:creationId xmlns:a16="http://schemas.microsoft.com/office/drawing/2014/main" id="{2269CD52-9FC1-45F4-AC82-0A173C9EF5CA}"/>
              </a:ext>
            </a:extLst>
          </p:cNvPr>
          <p:cNvSpPr/>
          <p:nvPr/>
        </p:nvSpPr>
        <p:spPr>
          <a:xfrm rot="5400000">
            <a:off x="4818906" y="4050605"/>
            <a:ext cx="86932" cy="528917"/>
          </a:xfrm>
          <a:prstGeom prst="rightBrace">
            <a:avLst>
              <a:gd name="adj1" fmla="val 5132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E8B2195A-34BF-4921-B86B-80A12E706B73}"/>
              </a:ext>
            </a:extLst>
          </p:cNvPr>
          <p:cNvSpPr/>
          <p:nvPr/>
        </p:nvSpPr>
        <p:spPr>
          <a:xfrm>
            <a:off x="4737662" y="4381159"/>
            <a:ext cx="249419" cy="1352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L3</a:t>
            </a:r>
          </a:p>
        </p:txBody>
      </p:sp>
      <p:sp>
        <p:nvSpPr>
          <p:cNvPr id="190" name="Geschweifte Klammer rechts 189">
            <a:extLst>
              <a:ext uri="{FF2B5EF4-FFF2-40B4-BE49-F238E27FC236}">
                <a16:creationId xmlns:a16="http://schemas.microsoft.com/office/drawing/2014/main" id="{F52CBE1C-D448-4AE6-8B82-8272FC55A9D2}"/>
              </a:ext>
            </a:extLst>
          </p:cNvPr>
          <p:cNvSpPr/>
          <p:nvPr/>
        </p:nvSpPr>
        <p:spPr>
          <a:xfrm rot="5400000">
            <a:off x="6253416" y="4050605"/>
            <a:ext cx="86932" cy="528917"/>
          </a:xfrm>
          <a:prstGeom prst="rightBrace">
            <a:avLst>
              <a:gd name="adj1" fmla="val 5132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728EDD9-53E1-45C7-9D5F-6CD00A592626}"/>
              </a:ext>
            </a:extLst>
          </p:cNvPr>
          <p:cNvSpPr/>
          <p:nvPr/>
        </p:nvSpPr>
        <p:spPr>
          <a:xfrm>
            <a:off x="6172172" y="4381159"/>
            <a:ext cx="249419" cy="1352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L4</a:t>
            </a:r>
          </a:p>
        </p:txBody>
      </p:sp>
      <p:sp>
        <p:nvSpPr>
          <p:cNvPr id="201" name="Geschweifte Klammer rechts 200">
            <a:extLst>
              <a:ext uri="{FF2B5EF4-FFF2-40B4-BE49-F238E27FC236}">
                <a16:creationId xmlns:a16="http://schemas.microsoft.com/office/drawing/2014/main" id="{14B11D02-189B-495A-BBEE-71D3DC5B7F97}"/>
              </a:ext>
            </a:extLst>
          </p:cNvPr>
          <p:cNvSpPr/>
          <p:nvPr/>
        </p:nvSpPr>
        <p:spPr>
          <a:xfrm rot="5400000">
            <a:off x="7668888" y="4097854"/>
            <a:ext cx="86932" cy="434419"/>
          </a:xfrm>
          <a:prstGeom prst="rightBrace">
            <a:avLst>
              <a:gd name="adj1" fmla="val 5132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6B544E1-47FD-494D-9552-37C9DBA6BB91}"/>
              </a:ext>
            </a:extLst>
          </p:cNvPr>
          <p:cNvSpPr/>
          <p:nvPr/>
        </p:nvSpPr>
        <p:spPr>
          <a:xfrm>
            <a:off x="7587644" y="4381159"/>
            <a:ext cx="249419" cy="1352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L5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5A525316-B9C2-431E-8B96-BEDE0C60362B}"/>
              </a:ext>
            </a:extLst>
          </p:cNvPr>
          <p:cNvSpPr/>
          <p:nvPr/>
        </p:nvSpPr>
        <p:spPr>
          <a:xfrm>
            <a:off x="8155069" y="2274400"/>
            <a:ext cx="461928" cy="24410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Conv1x1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E95B5510-0B19-4623-B5BB-BDA427958BC0}"/>
              </a:ext>
            </a:extLst>
          </p:cNvPr>
          <p:cNvCxnSpPr>
            <a:cxnSpLocks/>
          </p:cNvCxnSpPr>
          <p:nvPr/>
        </p:nvCxnSpPr>
        <p:spPr>
          <a:xfrm>
            <a:off x="8484091" y="2494925"/>
            <a:ext cx="91146" cy="835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062ED418-0BBC-4CC7-84E6-1859CB022895}"/>
              </a:ext>
            </a:extLst>
          </p:cNvPr>
          <p:cNvSpPr/>
          <p:nvPr/>
        </p:nvSpPr>
        <p:spPr>
          <a:xfrm>
            <a:off x="4220294" y="1451209"/>
            <a:ext cx="461928" cy="24410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Conv1x1</a:t>
            </a:r>
          </a:p>
        </p:txBody>
      </p:sp>
      <p:cxnSp>
        <p:nvCxnSpPr>
          <p:cNvPr id="218" name="Gerade Verbindung mit Pfeil 217">
            <a:extLst>
              <a:ext uri="{FF2B5EF4-FFF2-40B4-BE49-F238E27FC236}">
                <a16:creationId xmlns:a16="http://schemas.microsoft.com/office/drawing/2014/main" id="{506E9784-55BD-495E-98C8-4B571895B4C8}"/>
              </a:ext>
            </a:extLst>
          </p:cNvPr>
          <p:cNvCxnSpPr>
            <a:cxnSpLocks/>
          </p:cNvCxnSpPr>
          <p:nvPr/>
        </p:nvCxnSpPr>
        <p:spPr>
          <a:xfrm>
            <a:off x="4549316" y="1671734"/>
            <a:ext cx="91146" cy="835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hteck 218">
            <a:extLst>
              <a:ext uri="{FF2B5EF4-FFF2-40B4-BE49-F238E27FC236}">
                <a16:creationId xmlns:a16="http://schemas.microsoft.com/office/drawing/2014/main" id="{6556E783-D5F2-4950-BEFB-DF59AF9520D0}"/>
              </a:ext>
            </a:extLst>
          </p:cNvPr>
          <p:cNvSpPr/>
          <p:nvPr/>
        </p:nvSpPr>
        <p:spPr>
          <a:xfrm>
            <a:off x="2682893" y="1999971"/>
            <a:ext cx="461928" cy="24410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  <a:latin typeface="LM Roman 10" panose="00000500000000000000" pitchFamily="50" charset="0"/>
              </a:rPr>
              <a:t>ReLU</a:t>
            </a:r>
            <a:endParaRPr lang="de-DE" sz="800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53544608-BCD6-4E78-851D-1FCCE8127E9B}"/>
              </a:ext>
            </a:extLst>
          </p:cNvPr>
          <p:cNvCxnSpPr>
            <a:cxnSpLocks/>
          </p:cNvCxnSpPr>
          <p:nvPr/>
        </p:nvCxnSpPr>
        <p:spPr>
          <a:xfrm>
            <a:off x="3044658" y="2186078"/>
            <a:ext cx="91146" cy="835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B7884CC9-B344-447D-B3AF-3FAFA0DC0567}"/>
                  </a:ext>
                </a:extLst>
              </p:cNvPr>
              <p:cNvSpPr/>
              <p:nvPr/>
            </p:nvSpPr>
            <p:spPr>
              <a:xfrm>
                <a:off x="662276" y="1302935"/>
                <a:ext cx="630738" cy="376647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Motion </a:t>
                </a:r>
                <a:r>
                  <a:rPr lang="de-DE" sz="800" dirty="0" err="1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Vectors</a:t>
                </a:r>
                <a:r>
                  <a:rPr lang="de-DE" sz="800" dirty="0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de-DE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 xmlns=""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B7884CC9-B344-447D-B3AF-3FAFA0DC0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76" y="1302935"/>
                <a:ext cx="630738" cy="376647"/>
              </a:xfrm>
              <a:prstGeom prst="rect">
                <a:avLst/>
              </a:prstGeom>
              <a:blipFill>
                <a:blip r:embed="rId7"/>
                <a:stretch>
                  <a:fillRect l="-971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3" name="Gerade Verbindung mit Pfeil 222">
            <a:extLst>
              <a:ext uri="{FF2B5EF4-FFF2-40B4-BE49-F238E27FC236}">
                <a16:creationId xmlns:a16="http://schemas.microsoft.com/office/drawing/2014/main" id="{D40E9AC1-3218-43FA-9928-DD2A728DA342}"/>
              </a:ext>
            </a:extLst>
          </p:cNvPr>
          <p:cNvCxnSpPr>
            <a:cxnSpLocks/>
          </p:cNvCxnSpPr>
          <p:nvPr/>
        </p:nvCxnSpPr>
        <p:spPr>
          <a:xfrm flipV="1">
            <a:off x="8602773" y="3953210"/>
            <a:ext cx="0" cy="33646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Rechteck 223">
                <a:extLst>
                  <a:ext uri="{FF2B5EF4-FFF2-40B4-BE49-F238E27FC236}">
                    <a16:creationId xmlns:a16="http://schemas.microsoft.com/office/drawing/2014/main" id="{5C2FB7F0-1B40-4011-A25D-9430CD393BE1}"/>
                  </a:ext>
                </a:extLst>
              </p:cNvPr>
              <p:cNvSpPr/>
              <p:nvPr/>
            </p:nvSpPr>
            <p:spPr>
              <a:xfrm>
                <a:off x="8353930" y="4287295"/>
                <a:ext cx="579388" cy="183498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Boxes</a:t>
                </a:r>
                <a14:m>
                  <m:oMath xmlns:m="http://schemas.openxmlformats.org/officeDocument/2006/math">
                    <m:r>
                      <a:rPr lang="de-DE" sz="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 xmlns="">
          <p:sp>
            <p:nvSpPr>
              <p:cNvPr id="224" name="Rechteck 223">
                <a:extLst>
                  <a:ext uri="{FF2B5EF4-FFF2-40B4-BE49-F238E27FC236}">
                    <a16:creationId xmlns:a16="http://schemas.microsoft.com/office/drawing/2014/main" id="{5C2FB7F0-1B40-4011-A25D-9430CD39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930" y="4287295"/>
                <a:ext cx="579388" cy="183498"/>
              </a:xfrm>
              <a:prstGeom prst="rect">
                <a:avLst/>
              </a:prstGeom>
              <a:blipFill>
                <a:blip r:embed="rId8"/>
                <a:stretch>
                  <a:fillRect l="-3158" b="-20000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Geschweifte Klammer rechts 224">
            <a:extLst>
              <a:ext uri="{FF2B5EF4-FFF2-40B4-BE49-F238E27FC236}">
                <a16:creationId xmlns:a16="http://schemas.microsoft.com/office/drawing/2014/main" id="{5EBFCE58-9961-42BA-BF9E-922B2EE8D6EE}"/>
              </a:ext>
            </a:extLst>
          </p:cNvPr>
          <p:cNvSpPr/>
          <p:nvPr/>
        </p:nvSpPr>
        <p:spPr>
          <a:xfrm rot="16200000" flipV="1">
            <a:off x="1680956" y="1421077"/>
            <a:ext cx="86932" cy="319883"/>
          </a:xfrm>
          <a:prstGeom prst="rightBrace">
            <a:avLst>
              <a:gd name="adj1" fmla="val 5132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06E8C37F-5D19-4E0E-AEC8-EC8A4D53820E}"/>
              </a:ext>
            </a:extLst>
          </p:cNvPr>
          <p:cNvSpPr/>
          <p:nvPr/>
        </p:nvSpPr>
        <p:spPr>
          <a:xfrm>
            <a:off x="1599712" y="1375651"/>
            <a:ext cx="249419" cy="1352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L0</a:t>
            </a:r>
          </a:p>
        </p:txBody>
      </p:sp>
      <p:cxnSp>
        <p:nvCxnSpPr>
          <p:cNvPr id="237" name="Gerade Verbindung mit Pfeil 236">
            <a:extLst>
              <a:ext uri="{FF2B5EF4-FFF2-40B4-BE49-F238E27FC236}">
                <a16:creationId xmlns:a16="http://schemas.microsoft.com/office/drawing/2014/main" id="{171BAF76-B24E-439D-B2FD-43D4088E44F3}"/>
              </a:ext>
            </a:extLst>
          </p:cNvPr>
          <p:cNvCxnSpPr>
            <a:cxnSpLocks/>
          </p:cNvCxnSpPr>
          <p:nvPr/>
        </p:nvCxnSpPr>
        <p:spPr>
          <a:xfrm>
            <a:off x="8616997" y="2963350"/>
            <a:ext cx="4842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77372B17-324B-4FEE-AF49-DD1B56E52A37}"/>
              </a:ext>
            </a:extLst>
          </p:cNvPr>
          <p:cNvSpPr/>
          <p:nvPr/>
        </p:nvSpPr>
        <p:spPr>
          <a:xfrm>
            <a:off x="8792056" y="2786942"/>
            <a:ext cx="612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hteck 237">
                <a:extLst>
                  <a:ext uri="{FF2B5EF4-FFF2-40B4-BE49-F238E27FC236}">
                    <a16:creationId xmlns:a16="http://schemas.microsoft.com/office/drawing/2014/main" id="{B1422A5C-B69D-4F6D-9ACC-1CC0B16E68F4}"/>
                  </a:ext>
                </a:extLst>
              </p:cNvPr>
              <p:cNvSpPr/>
              <p:nvPr/>
            </p:nvSpPr>
            <p:spPr>
              <a:xfrm rot="18853201">
                <a:off x="8928232" y="3114310"/>
                <a:ext cx="440522" cy="16293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2×7×7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 xmlns="">
          <p:sp>
            <p:nvSpPr>
              <p:cNvPr id="238" name="Rechteck 237">
                <a:extLst>
                  <a:ext uri="{FF2B5EF4-FFF2-40B4-BE49-F238E27FC236}">
                    <a16:creationId xmlns:a16="http://schemas.microsoft.com/office/drawing/2014/main" id="{B1422A5C-B69D-4F6D-9ACC-1CC0B16E6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53201">
                <a:off x="8928232" y="3114310"/>
                <a:ext cx="440522" cy="162939"/>
              </a:xfrm>
              <a:prstGeom prst="rect">
                <a:avLst/>
              </a:prstGeom>
              <a:blipFill>
                <a:blip r:embed="rId9"/>
                <a:stretch>
                  <a:fillRect b="-2817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FD84107-9C3F-4741-A46B-E1DBFB4F8BFA}"/>
              </a:ext>
            </a:extLst>
          </p:cNvPr>
          <p:cNvCxnSpPr>
            <a:cxnSpLocks/>
          </p:cNvCxnSpPr>
          <p:nvPr/>
        </p:nvCxnSpPr>
        <p:spPr>
          <a:xfrm>
            <a:off x="8592176" y="3637370"/>
            <a:ext cx="4842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A356B8A-8099-49AB-94F1-F66BA4DA3759}"/>
              </a:ext>
            </a:extLst>
          </p:cNvPr>
          <p:cNvSpPr/>
          <p:nvPr/>
        </p:nvSpPr>
        <p:spPr>
          <a:xfrm>
            <a:off x="8837185" y="3447054"/>
            <a:ext cx="504000" cy="37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A7EAAAE6-D0DB-4E6C-9AE3-AE8FAF9479ED}"/>
                  </a:ext>
                </a:extLst>
              </p:cNvPr>
              <p:cNvSpPr/>
              <p:nvPr/>
            </p:nvSpPr>
            <p:spPr>
              <a:xfrm rot="18853201">
                <a:off x="8919539" y="3771537"/>
                <a:ext cx="440522" cy="16293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2×7×7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 xmlns=""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A7EAAAE6-D0DB-4E6C-9AE3-AE8FAF947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53201">
                <a:off x="8919539" y="3771537"/>
                <a:ext cx="440522" cy="162939"/>
              </a:xfrm>
              <a:prstGeom prst="rect">
                <a:avLst/>
              </a:prstGeom>
              <a:blipFill>
                <a:blip r:embed="rId10"/>
                <a:stretch>
                  <a:fillRect b="-2778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hteck 141">
            <a:extLst>
              <a:ext uri="{FF2B5EF4-FFF2-40B4-BE49-F238E27FC236}">
                <a16:creationId xmlns:a16="http://schemas.microsoft.com/office/drawing/2014/main" id="{5DFD85A5-D2CC-4C8E-9A32-1F85846CD668}"/>
              </a:ext>
            </a:extLst>
          </p:cNvPr>
          <p:cNvSpPr/>
          <p:nvPr/>
        </p:nvSpPr>
        <p:spPr>
          <a:xfrm>
            <a:off x="8887921" y="2687931"/>
            <a:ext cx="433281" cy="1379748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8E9BA65-C9AF-434B-BBB5-7B90A0ABAA56}"/>
                  </a:ext>
                </a:extLst>
              </p:cNvPr>
              <p:cNvSpPr/>
              <p:nvPr/>
            </p:nvSpPr>
            <p:spPr>
              <a:xfrm>
                <a:off x="8907091" y="2524064"/>
                <a:ext cx="598600" cy="172418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DE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de-DE" sz="800" dirty="0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 Boxes</a:t>
                </a:r>
              </a:p>
            </p:txBody>
          </p:sp>
        </mc:Choice>
        <mc:Fallback xmlns=""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8E9BA65-C9AF-434B-BBB5-7B90A0ABA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091" y="2524064"/>
                <a:ext cx="598600" cy="172418"/>
              </a:xfrm>
              <a:prstGeom prst="rect">
                <a:avLst/>
              </a:prstGeom>
              <a:blipFill>
                <a:blip r:embed="rId11"/>
                <a:stretch>
                  <a:fillRect t="-3571" b="-25000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392B341A-ED58-45F0-9AAA-826CC8E0F5A1}"/>
              </a:ext>
            </a:extLst>
          </p:cNvPr>
          <p:cNvCxnSpPr>
            <a:cxnSpLocks/>
          </p:cNvCxnSpPr>
          <p:nvPr/>
        </p:nvCxnSpPr>
        <p:spPr>
          <a:xfrm>
            <a:off x="9098056" y="2963350"/>
            <a:ext cx="32592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2DF64681-411F-470E-8016-6C8D46F2C902}"/>
              </a:ext>
            </a:extLst>
          </p:cNvPr>
          <p:cNvSpPr/>
          <p:nvPr/>
        </p:nvSpPr>
        <p:spPr>
          <a:xfrm>
            <a:off x="9293371" y="2870895"/>
            <a:ext cx="288000" cy="18000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93EF1E6F-AEE5-46ED-B370-E64A070B6404}"/>
              </a:ext>
            </a:extLst>
          </p:cNvPr>
          <p:cNvCxnSpPr>
            <a:cxnSpLocks/>
          </p:cNvCxnSpPr>
          <p:nvPr/>
        </p:nvCxnSpPr>
        <p:spPr>
          <a:xfrm>
            <a:off x="9089185" y="3637370"/>
            <a:ext cx="32592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92B45B4-5FCE-4F1C-B32A-6DB28941CC18}"/>
              </a:ext>
            </a:extLst>
          </p:cNvPr>
          <p:cNvSpPr/>
          <p:nvPr/>
        </p:nvSpPr>
        <p:spPr>
          <a:xfrm>
            <a:off x="9295100" y="3530564"/>
            <a:ext cx="288000" cy="18000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hteck 157">
                <a:extLst>
                  <a:ext uri="{FF2B5EF4-FFF2-40B4-BE49-F238E27FC236}">
                    <a16:creationId xmlns:a16="http://schemas.microsoft.com/office/drawing/2014/main" id="{CE460326-5CFA-475B-A693-A8734B88A6DF}"/>
                  </a:ext>
                </a:extLst>
              </p:cNvPr>
              <p:cNvSpPr/>
              <p:nvPr/>
            </p:nvSpPr>
            <p:spPr>
              <a:xfrm>
                <a:off x="9561097" y="2842838"/>
                <a:ext cx="479266" cy="22592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 xmlns="">
          <p:sp>
            <p:nvSpPr>
              <p:cNvPr id="158" name="Rechteck 157">
                <a:extLst>
                  <a:ext uri="{FF2B5EF4-FFF2-40B4-BE49-F238E27FC236}">
                    <a16:creationId xmlns:a16="http://schemas.microsoft.com/office/drawing/2014/main" id="{CE460326-5CFA-475B-A693-A8734B88A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097" y="2842838"/>
                <a:ext cx="479266" cy="2259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hteck 158">
                <a:extLst>
                  <a:ext uri="{FF2B5EF4-FFF2-40B4-BE49-F238E27FC236}">
                    <a16:creationId xmlns:a16="http://schemas.microsoft.com/office/drawing/2014/main" id="{099DA82A-B827-4AA3-BD97-93797A9AE098}"/>
                  </a:ext>
                </a:extLst>
              </p:cNvPr>
              <p:cNvSpPr/>
              <p:nvPr/>
            </p:nvSpPr>
            <p:spPr>
              <a:xfrm>
                <a:off x="9561097" y="3507603"/>
                <a:ext cx="479266" cy="22592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 xmlns="">
          <p:sp>
            <p:nvSpPr>
              <p:cNvPr id="159" name="Rechteck 158">
                <a:extLst>
                  <a:ext uri="{FF2B5EF4-FFF2-40B4-BE49-F238E27FC236}">
                    <a16:creationId xmlns:a16="http://schemas.microsoft.com/office/drawing/2014/main" id="{099DA82A-B827-4AA3-BD97-93797A9AE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097" y="3507603"/>
                <a:ext cx="479266" cy="2259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90F8F856-D2A5-42A5-9C2B-A2823E86AFF3}"/>
              </a:ext>
            </a:extLst>
          </p:cNvPr>
          <p:cNvCxnSpPr>
            <a:cxnSpLocks/>
          </p:cNvCxnSpPr>
          <p:nvPr/>
        </p:nvCxnSpPr>
        <p:spPr>
          <a:xfrm>
            <a:off x="9439100" y="2963350"/>
            <a:ext cx="1882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30480C4D-B279-4819-84AC-1D23ED052C4B}"/>
              </a:ext>
            </a:extLst>
          </p:cNvPr>
          <p:cNvCxnSpPr>
            <a:cxnSpLocks/>
          </p:cNvCxnSpPr>
          <p:nvPr/>
        </p:nvCxnSpPr>
        <p:spPr>
          <a:xfrm>
            <a:off x="9444435" y="3637370"/>
            <a:ext cx="1882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E087D2-D5A5-49A9-942D-EDA062B608F1}"/>
              </a:ext>
            </a:extLst>
          </p:cNvPr>
          <p:cNvCxnSpPr>
            <a:cxnSpLocks/>
          </p:cNvCxnSpPr>
          <p:nvPr/>
        </p:nvCxnSpPr>
        <p:spPr>
          <a:xfrm flipH="1" flipV="1">
            <a:off x="8848234" y="2374824"/>
            <a:ext cx="79566" cy="2895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hteck 167">
            <a:extLst>
              <a:ext uri="{FF2B5EF4-FFF2-40B4-BE49-F238E27FC236}">
                <a16:creationId xmlns:a16="http://schemas.microsoft.com/office/drawing/2014/main" id="{55E5EF58-F162-446F-B3FB-5EAFCA95BBE1}"/>
              </a:ext>
            </a:extLst>
          </p:cNvPr>
          <p:cNvSpPr/>
          <p:nvPr/>
        </p:nvSpPr>
        <p:spPr>
          <a:xfrm>
            <a:off x="9464562" y="2452882"/>
            <a:ext cx="562802" cy="32581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Average Pool</a:t>
            </a: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CDBB3073-43FD-430A-B8D5-4BA1CBF144A5}"/>
              </a:ext>
            </a:extLst>
          </p:cNvPr>
          <p:cNvCxnSpPr>
            <a:cxnSpLocks/>
          </p:cNvCxnSpPr>
          <p:nvPr/>
        </p:nvCxnSpPr>
        <p:spPr>
          <a:xfrm flipH="1">
            <a:off x="9443853" y="2683504"/>
            <a:ext cx="159157" cy="2053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53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6945EBB4-F564-47B8-B100-F639872782B4}"/>
              </a:ext>
            </a:extLst>
          </p:cNvPr>
          <p:cNvCxnSpPr>
            <a:cxnSpLocks/>
          </p:cNvCxnSpPr>
          <p:nvPr/>
        </p:nvCxnSpPr>
        <p:spPr>
          <a:xfrm>
            <a:off x="3382322" y="799738"/>
            <a:ext cx="12083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0D5DD4B8-BE0C-4668-8C37-FAC6828266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0199" r="24543"/>
          <a:stretch/>
        </p:blipFill>
        <p:spPr>
          <a:xfrm>
            <a:off x="-493436" y="752880"/>
            <a:ext cx="2146033" cy="2146033"/>
          </a:xfrm>
          <a:prstGeom prst="rect">
            <a:avLst/>
          </a:prstGeom>
          <a:ln w="6350">
            <a:noFill/>
          </a:ln>
          <a:scene3d>
            <a:camera prst="orthographicFront">
              <a:rot lat="600000" lon="16800000" rev="0"/>
            </a:camera>
            <a:lightRig rig="threePt" dir="t"/>
          </a:scene3d>
          <a:sp3d extrusionH="50800"/>
        </p:spPr>
      </p:pic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F90EC1DC-84A9-4F14-8E06-261BA395F5AD}"/>
              </a:ext>
            </a:extLst>
          </p:cNvPr>
          <p:cNvCxnSpPr>
            <a:cxnSpLocks/>
          </p:cNvCxnSpPr>
          <p:nvPr/>
        </p:nvCxnSpPr>
        <p:spPr>
          <a:xfrm>
            <a:off x="584061" y="1806895"/>
            <a:ext cx="467710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hteck 195">
            <a:extLst>
              <a:ext uri="{FF2B5EF4-FFF2-40B4-BE49-F238E27FC236}">
                <a16:creationId xmlns:a16="http://schemas.microsoft.com/office/drawing/2014/main" id="{25905991-1CEE-4285-8AA0-A955CB9B3BC2}"/>
              </a:ext>
            </a:extLst>
          </p:cNvPr>
          <p:cNvSpPr/>
          <p:nvPr/>
        </p:nvSpPr>
        <p:spPr>
          <a:xfrm>
            <a:off x="-23193" y="752880"/>
            <a:ext cx="2146033" cy="2146033"/>
          </a:xfrm>
          <a:prstGeom prst="rect">
            <a:avLst/>
          </a:prstGeom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508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2442F030-361C-45EE-BF35-1AFEF57502EF}"/>
              </a:ext>
            </a:extLst>
          </p:cNvPr>
          <p:cNvSpPr/>
          <p:nvPr/>
        </p:nvSpPr>
        <p:spPr>
          <a:xfrm>
            <a:off x="34707" y="752880"/>
            <a:ext cx="2146033" cy="2146033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85E0FCE-5B40-4136-B982-AF5875A6C4E3}"/>
              </a:ext>
            </a:extLst>
          </p:cNvPr>
          <p:cNvSpPr/>
          <p:nvPr/>
        </p:nvSpPr>
        <p:spPr>
          <a:xfrm>
            <a:off x="94748" y="752880"/>
            <a:ext cx="2146033" cy="2146033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0F451B07-5338-4E2E-A360-5E1583C76533}"/>
              </a:ext>
            </a:extLst>
          </p:cNvPr>
          <p:cNvSpPr/>
          <p:nvPr/>
        </p:nvSpPr>
        <p:spPr>
          <a:xfrm>
            <a:off x="152968" y="752880"/>
            <a:ext cx="2146033" cy="2146033"/>
          </a:xfrm>
          <a:prstGeom prst="rect">
            <a:avLst/>
          </a:prstGeom>
          <a:solidFill>
            <a:srgbClr val="FF8F1F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E8AEC5E9-E3BE-4B76-B079-1D4C5B024C65}"/>
              </a:ext>
            </a:extLst>
          </p:cNvPr>
          <p:cNvCxnSpPr>
            <a:cxnSpLocks/>
          </p:cNvCxnSpPr>
          <p:nvPr/>
        </p:nvCxnSpPr>
        <p:spPr>
          <a:xfrm flipV="1">
            <a:off x="1247766" y="1809509"/>
            <a:ext cx="345578" cy="7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2BEC87B9-DEAF-4174-8E1B-19C79E2AC6BC}"/>
              </a:ext>
            </a:extLst>
          </p:cNvPr>
          <p:cNvCxnSpPr>
            <a:cxnSpLocks/>
          </p:cNvCxnSpPr>
          <p:nvPr/>
        </p:nvCxnSpPr>
        <p:spPr>
          <a:xfrm>
            <a:off x="1431959" y="1152287"/>
            <a:ext cx="0" cy="6572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96CEB581-A507-4362-BAD6-DBE6D9F39DF8}"/>
              </a:ext>
            </a:extLst>
          </p:cNvPr>
          <p:cNvSpPr/>
          <p:nvPr/>
        </p:nvSpPr>
        <p:spPr>
          <a:xfrm>
            <a:off x="956850" y="1152287"/>
            <a:ext cx="1341271" cy="1341271"/>
          </a:xfrm>
          <a:prstGeom prst="rect">
            <a:avLst/>
          </a:prstGeom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508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F9A34148-9010-472D-BC9A-A2AEBC90500A}"/>
              </a:ext>
            </a:extLst>
          </p:cNvPr>
          <p:cNvSpPr/>
          <p:nvPr/>
        </p:nvSpPr>
        <p:spPr>
          <a:xfrm>
            <a:off x="1016244" y="1152287"/>
            <a:ext cx="1341271" cy="134127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CF48395-641A-4A0D-9123-64B160B40185}"/>
              </a:ext>
            </a:extLst>
          </p:cNvPr>
          <p:cNvSpPr/>
          <p:nvPr/>
        </p:nvSpPr>
        <p:spPr>
          <a:xfrm>
            <a:off x="1077415" y="1152287"/>
            <a:ext cx="1341271" cy="1341271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090DCB69-A6D6-451F-A89D-B2BA7703E75E}"/>
              </a:ext>
            </a:extLst>
          </p:cNvPr>
          <p:cNvSpPr/>
          <p:nvPr/>
        </p:nvSpPr>
        <p:spPr>
          <a:xfrm>
            <a:off x="1157114" y="1152287"/>
            <a:ext cx="1341271" cy="1341271"/>
          </a:xfrm>
          <a:prstGeom prst="rect">
            <a:avLst/>
          </a:prstGeom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508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BD746-A2AE-405F-8436-308CF90B4520}"/>
              </a:ext>
            </a:extLst>
          </p:cNvPr>
          <p:cNvSpPr/>
          <p:nvPr/>
        </p:nvSpPr>
        <p:spPr>
          <a:xfrm>
            <a:off x="1218428" y="1152287"/>
            <a:ext cx="1341271" cy="134127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53D47E08-A9FE-4FCF-9E1F-EC653A874B86}"/>
              </a:ext>
            </a:extLst>
          </p:cNvPr>
          <p:cNvCxnSpPr>
            <a:cxnSpLocks/>
          </p:cNvCxnSpPr>
          <p:nvPr/>
        </p:nvCxnSpPr>
        <p:spPr>
          <a:xfrm flipV="1">
            <a:off x="1883398" y="1809509"/>
            <a:ext cx="345578" cy="7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791C8618-9632-46F9-9A4D-CE7844869F06}"/>
              </a:ext>
            </a:extLst>
          </p:cNvPr>
          <p:cNvCxnSpPr>
            <a:cxnSpLocks/>
          </p:cNvCxnSpPr>
          <p:nvPr/>
        </p:nvCxnSpPr>
        <p:spPr>
          <a:xfrm>
            <a:off x="2049426" y="1152287"/>
            <a:ext cx="0" cy="64381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Ellipse 156">
            <a:extLst>
              <a:ext uri="{FF2B5EF4-FFF2-40B4-BE49-F238E27FC236}">
                <a16:creationId xmlns:a16="http://schemas.microsoft.com/office/drawing/2014/main" id="{BB0231C3-1EA6-4BD5-8CD9-F9F4BA3CBD6F}"/>
              </a:ext>
            </a:extLst>
          </p:cNvPr>
          <p:cNvSpPr/>
          <p:nvPr/>
        </p:nvSpPr>
        <p:spPr>
          <a:xfrm>
            <a:off x="2039785" y="1796097"/>
            <a:ext cx="26825" cy="26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BF14EA7A-8045-4B0E-8349-937570019776}"/>
              </a:ext>
            </a:extLst>
          </p:cNvPr>
          <p:cNvCxnSpPr>
            <a:cxnSpLocks/>
          </p:cNvCxnSpPr>
          <p:nvPr/>
        </p:nvCxnSpPr>
        <p:spPr>
          <a:xfrm>
            <a:off x="1431959" y="1152287"/>
            <a:ext cx="61746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hteck 188">
            <a:extLst>
              <a:ext uri="{FF2B5EF4-FFF2-40B4-BE49-F238E27FC236}">
                <a16:creationId xmlns:a16="http://schemas.microsoft.com/office/drawing/2014/main" id="{9C9D9762-58C1-43AA-B92A-D1DC30E62FF4}"/>
              </a:ext>
            </a:extLst>
          </p:cNvPr>
          <p:cNvSpPr/>
          <p:nvPr/>
        </p:nvSpPr>
        <p:spPr>
          <a:xfrm>
            <a:off x="1335774" y="1016594"/>
            <a:ext cx="363296" cy="12726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  <a:latin typeface="LM Roman 10" panose="00000500000000000000" pitchFamily="50" charset="0"/>
              </a:rPr>
              <a:t>skip</a:t>
            </a:r>
            <a:endParaRPr lang="de-DE" sz="800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15A7FA5A-95D5-4DFF-91B5-664004E5D5B1}"/>
              </a:ext>
            </a:extLst>
          </p:cNvPr>
          <p:cNvSpPr/>
          <p:nvPr/>
        </p:nvSpPr>
        <p:spPr>
          <a:xfrm>
            <a:off x="1576504" y="1152287"/>
            <a:ext cx="1341271" cy="1341271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4E802DCB-2253-4DEF-9385-629D178BE048}"/>
              </a:ext>
            </a:extLst>
          </p:cNvPr>
          <p:cNvCxnSpPr>
            <a:cxnSpLocks/>
          </p:cNvCxnSpPr>
          <p:nvPr/>
        </p:nvCxnSpPr>
        <p:spPr>
          <a:xfrm flipV="1">
            <a:off x="2223307" y="1809509"/>
            <a:ext cx="345578" cy="7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F2C7CD91-70CD-4ECA-B4FA-8022979A826D}"/>
              </a:ext>
            </a:extLst>
          </p:cNvPr>
          <p:cNvCxnSpPr>
            <a:cxnSpLocks/>
          </p:cNvCxnSpPr>
          <p:nvPr/>
        </p:nvCxnSpPr>
        <p:spPr>
          <a:xfrm>
            <a:off x="2397977" y="1152287"/>
            <a:ext cx="0" cy="6572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3A9776C8-9185-47BB-A66D-1A585636EDB9}"/>
              </a:ext>
            </a:extLst>
          </p:cNvPr>
          <p:cNvCxnSpPr>
            <a:cxnSpLocks/>
          </p:cNvCxnSpPr>
          <p:nvPr/>
        </p:nvCxnSpPr>
        <p:spPr>
          <a:xfrm>
            <a:off x="3024967" y="1152287"/>
            <a:ext cx="0" cy="64381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Ellipse 186">
            <a:extLst>
              <a:ext uri="{FF2B5EF4-FFF2-40B4-BE49-F238E27FC236}">
                <a16:creationId xmlns:a16="http://schemas.microsoft.com/office/drawing/2014/main" id="{4963AABE-B20A-4245-8EDF-20F7185ECD2D}"/>
              </a:ext>
            </a:extLst>
          </p:cNvPr>
          <p:cNvSpPr/>
          <p:nvPr/>
        </p:nvSpPr>
        <p:spPr>
          <a:xfrm>
            <a:off x="3015326" y="1796097"/>
            <a:ext cx="26825" cy="26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64815EBE-93BF-4A73-A93F-E202DBF32309}"/>
              </a:ext>
            </a:extLst>
          </p:cNvPr>
          <p:cNvSpPr/>
          <p:nvPr/>
        </p:nvSpPr>
        <p:spPr>
          <a:xfrm>
            <a:off x="1932391" y="1152287"/>
            <a:ext cx="1341271" cy="1341271"/>
          </a:xfrm>
          <a:prstGeom prst="rect">
            <a:avLst/>
          </a:prstGeom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508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FB5FFD4C-FDAB-4EDE-BB40-7B32CAF470F9}"/>
              </a:ext>
            </a:extLst>
          </p:cNvPr>
          <p:cNvSpPr/>
          <p:nvPr/>
        </p:nvSpPr>
        <p:spPr>
          <a:xfrm>
            <a:off x="1991785" y="1152287"/>
            <a:ext cx="1341271" cy="134127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D6DF658F-7B7C-4566-981D-066B68C7B89B}"/>
              </a:ext>
            </a:extLst>
          </p:cNvPr>
          <p:cNvSpPr/>
          <p:nvPr/>
        </p:nvSpPr>
        <p:spPr>
          <a:xfrm>
            <a:off x="2052957" y="1152287"/>
            <a:ext cx="1341271" cy="1341271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5AD3AC3D-2E70-43F2-A293-0F83F836273A}"/>
              </a:ext>
            </a:extLst>
          </p:cNvPr>
          <p:cNvSpPr/>
          <p:nvPr/>
        </p:nvSpPr>
        <p:spPr>
          <a:xfrm>
            <a:off x="2132655" y="1152287"/>
            <a:ext cx="1341271" cy="1341271"/>
          </a:xfrm>
          <a:prstGeom prst="rect">
            <a:avLst/>
          </a:prstGeom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508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74072429-0F4F-460A-B86F-ED1ABE7910BA}"/>
              </a:ext>
            </a:extLst>
          </p:cNvPr>
          <p:cNvSpPr/>
          <p:nvPr/>
        </p:nvSpPr>
        <p:spPr>
          <a:xfrm>
            <a:off x="2193970" y="1152287"/>
            <a:ext cx="1341271" cy="134127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05EBFE37-66C6-4450-BBB1-304393F3FD86}"/>
              </a:ext>
            </a:extLst>
          </p:cNvPr>
          <p:cNvCxnSpPr>
            <a:cxnSpLocks/>
          </p:cNvCxnSpPr>
          <p:nvPr/>
        </p:nvCxnSpPr>
        <p:spPr>
          <a:xfrm>
            <a:off x="2397977" y="1152287"/>
            <a:ext cx="62699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6DA448C2-5F2A-4279-8F55-7197E3D13C84}"/>
              </a:ext>
            </a:extLst>
          </p:cNvPr>
          <p:cNvCxnSpPr>
            <a:cxnSpLocks/>
          </p:cNvCxnSpPr>
          <p:nvPr/>
        </p:nvCxnSpPr>
        <p:spPr>
          <a:xfrm flipV="1">
            <a:off x="2858939" y="1809509"/>
            <a:ext cx="345578" cy="7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hteck 182">
            <a:extLst>
              <a:ext uri="{FF2B5EF4-FFF2-40B4-BE49-F238E27FC236}">
                <a16:creationId xmlns:a16="http://schemas.microsoft.com/office/drawing/2014/main" id="{BA22992B-16EC-4AB8-8670-643ABFEC61FC}"/>
              </a:ext>
            </a:extLst>
          </p:cNvPr>
          <p:cNvSpPr/>
          <p:nvPr/>
        </p:nvSpPr>
        <p:spPr>
          <a:xfrm>
            <a:off x="2552045" y="1152287"/>
            <a:ext cx="1341271" cy="1341271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42E45A6A-A5E8-4EEA-8522-7AA8EF65463A}"/>
              </a:ext>
            </a:extLst>
          </p:cNvPr>
          <p:cNvSpPr/>
          <p:nvPr/>
        </p:nvSpPr>
        <p:spPr>
          <a:xfrm>
            <a:off x="1400822" y="422062"/>
            <a:ext cx="463064" cy="1906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Max Pool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2992B0F8-EC1B-42F2-8F42-03F41208F873}"/>
              </a:ext>
            </a:extLst>
          </p:cNvPr>
          <p:cNvSpPr/>
          <p:nvPr/>
        </p:nvSpPr>
        <p:spPr>
          <a:xfrm>
            <a:off x="2334307" y="782656"/>
            <a:ext cx="459606" cy="1818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Batch Norm</a:t>
            </a:r>
          </a:p>
        </p:txBody>
      </p: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8C97C263-F613-4429-A889-A427E45C3063}"/>
              </a:ext>
            </a:extLst>
          </p:cNvPr>
          <p:cNvCxnSpPr>
            <a:cxnSpLocks/>
          </p:cNvCxnSpPr>
          <p:nvPr/>
        </p:nvCxnSpPr>
        <p:spPr>
          <a:xfrm flipV="1">
            <a:off x="1379512" y="618205"/>
            <a:ext cx="112252" cy="1227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770FBA2-6555-4FC2-A8B6-23E7149BCBD6}"/>
              </a:ext>
            </a:extLst>
          </p:cNvPr>
          <p:cNvCxnSpPr>
            <a:cxnSpLocks/>
          </p:cNvCxnSpPr>
          <p:nvPr/>
        </p:nvCxnSpPr>
        <p:spPr>
          <a:xfrm>
            <a:off x="2700333" y="978398"/>
            <a:ext cx="67917" cy="622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hteck 207">
            <a:extLst>
              <a:ext uri="{FF2B5EF4-FFF2-40B4-BE49-F238E27FC236}">
                <a16:creationId xmlns:a16="http://schemas.microsoft.com/office/drawing/2014/main" id="{A36AB33A-DB7F-439B-AA9E-360978DA7FAB}"/>
              </a:ext>
            </a:extLst>
          </p:cNvPr>
          <p:cNvSpPr/>
          <p:nvPr/>
        </p:nvSpPr>
        <p:spPr>
          <a:xfrm>
            <a:off x="743353" y="3091110"/>
            <a:ext cx="185855" cy="1007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64</a:t>
            </a: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89E009C0-DF9D-4B2F-AD5C-719F48FD7605}"/>
              </a:ext>
            </a:extLst>
          </p:cNvPr>
          <p:cNvSpPr/>
          <p:nvPr/>
        </p:nvSpPr>
        <p:spPr>
          <a:xfrm>
            <a:off x="3380267" y="2388714"/>
            <a:ext cx="185855" cy="1007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128</a:t>
            </a: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7D13FA2C-108C-4592-8ACB-412719136049}"/>
              </a:ext>
            </a:extLst>
          </p:cNvPr>
          <p:cNvSpPr/>
          <p:nvPr/>
        </p:nvSpPr>
        <p:spPr>
          <a:xfrm>
            <a:off x="1394429" y="2615761"/>
            <a:ext cx="185855" cy="1007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64</a:t>
            </a: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5F50D553-7CC2-4819-B949-8A28A9E2D8EE}"/>
              </a:ext>
            </a:extLst>
          </p:cNvPr>
          <p:cNvSpPr/>
          <p:nvPr/>
        </p:nvSpPr>
        <p:spPr>
          <a:xfrm>
            <a:off x="1593921" y="2615761"/>
            <a:ext cx="185855" cy="1007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64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F8D15A70-198F-45F3-8685-F5138E4C473F}"/>
              </a:ext>
            </a:extLst>
          </p:cNvPr>
          <p:cNvSpPr/>
          <p:nvPr/>
        </p:nvSpPr>
        <p:spPr>
          <a:xfrm>
            <a:off x="2369198" y="2615761"/>
            <a:ext cx="185855" cy="1007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64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4C44FCCC-1164-469D-8AF1-A1885838E88F}"/>
              </a:ext>
            </a:extLst>
          </p:cNvPr>
          <p:cNvSpPr/>
          <p:nvPr/>
        </p:nvSpPr>
        <p:spPr>
          <a:xfrm>
            <a:off x="2571449" y="2615761"/>
            <a:ext cx="185855" cy="1007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64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912BFBB1-0C94-4E2F-BF00-404F8624B16B}"/>
              </a:ext>
            </a:extLst>
          </p:cNvPr>
          <p:cNvSpPr/>
          <p:nvPr/>
        </p:nvSpPr>
        <p:spPr>
          <a:xfrm>
            <a:off x="275974" y="3091110"/>
            <a:ext cx="185855" cy="1007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29B2051-3A70-4B38-9EE5-E471B12AAEE1}"/>
                  </a:ext>
                </a:extLst>
              </p:cNvPr>
              <p:cNvSpPr/>
              <p:nvPr/>
            </p:nvSpPr>
            <p:spPr>
              <a:xfrm rot="18853201">
                <a:off x="1831175" y="2410774"/>
                <a:ext cx="241693" cy="19653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29B2051-3A70-4B38-9EE5-E471B12AA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53201">
                <a:off x="1831175" y="2410774"/>
                <a:ext cx="241693" cy="1965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D964AFBA-31F5-47D8-9105-AA96C9E2D6B6}"/>
                  </a:ext>
                </a:extLst>
              </p:cNvPr>
              <p:cNvSpPr/>
              <p:nvPr/>
            </p:nvSpPr>
            <p:spPr>
              <a:xfrm rot="18910780">
                <a:off x="360485" y="2810537"/>
                <a:ext cx="545458" cy="17675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de-DE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D964AFBA-31F5-47D8-9105-AA96C9E2D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10780">
                <a:off x="360485" y="2810537"/>
                <a:ext cx="545458" cy="176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C719AB40-7E73-4E09-8D55-291EBEFF7006}"/>
              </a:ext>
            </a:extLst>
          </p:cNvPr>
          <p:cNvCxnSpPr>
            <a:cxnSpLocks/>
          </p:cNvCxnSpPr>
          <p:nvPr/>
        </p:nvCxnSpPr>
        <p:spPr>
          <a:xfrm flipV="1">
            <a:off x="3209037" y="1810737"/>
            <a:ext cx="345578" cy="7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0420CC42-1302-453F-B58A-C7C99D55340C}"/>
              </a:ext>
            </a:extLst>
          </p:cNvPr>
          <p:cNvSpPr/>
          <p:nvPr/>
        </p:nvSpPr>
        <p:spPr>
          <a:xfrm>
            <a:off x="3135313" y="1353464"/>
            <a:ext cx="938889" cy="938889"/>
          </a:xfrm>
          <a:prstGeom prst="rect">
            <a:avLst/>
          </a:prstGeom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1016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49CB15C-9813-4473-9DE6-DE9E8CD79D6D}"/>
              </a:ext>
            </a:extLst>
          </p:cNvPr>
          <p:cNvSpPr/>
          <p:nvPr/>
        </p:nvSpPr>
        <p:spPr>
          <a:xfrm>
            <a:off x="3197347" y="1353464"/>
            <a:ext cx="938889" cy="938889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B2E6AE58-0601-4DBF-9A22-61B605E92448}"/>
              </a:ext>
            </a:extLst>
          </p:cNvPr>
          <p:cNvSpPr/>
          <p:nvPr/>
        </p:nvSpPr>
        <p:spPr>
          <a:xfrm>
            <a:off x="3258518" y="1353464"/>
            <a:ext cx="938889" cy="938889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2E57F726-AA22-4A31-8F60-82BA6FFE5F34}"/>
              </a:ext>
            </a:extLst>
          </p:cNvPr>
          <p:cNvSpPr/>
          <p:nvPr/>
        </p:nvSpPr>
        <p:spPr>
          <a:xfrm>
            <a:off x="3375478" y="1353464"/>
            <a:ext cx="938889" cy="938889"/>
          </a:xfrm>
          <a:prstGeom prst="rect">
            <a:avLst/>
          </a:prstGeom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1016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950CAF2-0A10-4614-9871-E9ADAEA223D7}"/>
              </a:ext>
            </a:extLst>
          </p:cNvPr>
          <p:cNvSpPr/>
          <p:nvPr/>
        </p:nvSpPr>
        <p:spPr>
          <a:xfrm>
            <a:off x="3436794" y="1353464"/>
            <a:ext cx="938889" cy="938889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2D57BFB-4601-4F59-B3AE-B60D52293091}"/>
              </a:ext>
            </a:extLst>
          </p:cNvPr>
          <p:cNvSpPr/>
          <p:nvPr/>
        </p:nvSpPr>
        <p:spPr>
          <a:xfrm>
            <a:off x="3134226" y="333213"/>
            <a:ext cx="938889" cy="938889"/>
          </a:xfrm>
          <a:prstGeom prst="rect">
            <a:avLst/>
          </a:prstGeom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1016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57163D7E-E6F1-48A7-8550-79A15170AF5E}"/>
              </a:ext>
            </a:extLst>
          </p:cNvPr>
          <p:cNvSpPr/>
          <p:nvPr/>
        </p:nvSpPr>
        <p:spPr>
          <a:xfrm>
            <a:off x="3196259" y="333637"/>
            <a:ext cx="938889" cy="938889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68C4B494-4850-4737-98E4-AB558643D066}"/>
              </a:ext>
            </a:extLst>
          </p:cNvPr>
          <p:cNvCxnSpPr>
            <a:cxnSpLocks/>
          </p:cNvCxnSpPr>
          <p:nvPr/>
        </p:nvCxnSpPr>
        <p:spPr>
          <a:xfrm>
            <a:off x="3663332" y="799738"/>
            <a:ext cx="3720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DCBB43F3-F8C9-4C14-BE95-605DA6A18241}"/>
              </a:ext>
            </a:extLst>
          </p:cNvPr>
          <p:cNvCxnSpPr>
            <a:cxnSpLocks/>
          </p:cNvCxnSpPr>
          <p:nvPr/>
        </p:nvCxnSpPr>
        <p:spPr>
          <a:xfrm flipV="1">
            <a:off x="3910310" y="1811893"/>
            <a:ext cx="345578" cy="7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5919F0F3-43E8-48E9-8068-B7C62DC2C589}"/>
              </a:ext>
            </a:extLst>
          </p:cNvPr>
          <p:cNvCxnSpPr>
            <a:cxnSpLocks/>
          </p:cNvCxnSpPr>
          <p:nvPr/>
        </p:nvCxnSpPr>
        <p:spPr>
          <a:xfrm>
            <a:off x="4034460" y="799738"/>
            <a:ext cx="0" cy="99982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62C4BCDC-2F40-435B-A6F7-E280174FFEEF}"/>
              </a:ext>
            </a:extLst>
          </p:cNvPr>
          <p:cNvSpPr/>
          <p:nvPr/>
        </p:nvSpPr>
        <p:spPr>
          <a:xfrm>
            <a:off x="4024818" y="1799564"/>
            <a:ext cx="26825" cy="26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D40202F7-89E9-44C8-8871-729381FE3504}"/>
              </a:ext>
            </a:extLst>
          </p:cNvPr>
          <p:cNvCxnSpPr>
            <a:cxnSpLocks/>
          </p:cNvCxnSpPr>
          <p:nvPr/>
        </p:nvCxnSpPr>
        <p:spPr>
          <a:xfrm>
            <a:off x="3382321" y="799738"/>
            <a:ext cx="0" cy="10121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>
            <a:extLst>
              <a:ext uri="{FF2B5EF4-FFF2-40B4-BE49-F238E27FC236}">
                <a16:creationId xmlns:a16="http://schemas.microsoft.com/office/drawing/2014/main" id="{D70F6403-FA5C-4DDA-89E0-EAD2AA1CC58E}"/>
              </a:ext>
            </a:extLst>
          </p:cNvPr>
          <p:cNvSpPr/>
          <p:nvPr/>
        </p:nvSpPr>
        <p:spPr>
          <a:xfrm>
            <a:off x="3622859" y="2388714"/>
            <a:ext cx="185855" cy="1007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128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B6405627-73FB-4E1F-99A7-2A9594955AF4}"/>
              </a:ext>
            </a:extLst>
          </p:cNvPr>
          <p:cNvSpPr/>
          <p:nvPr/>
        </p:nvSpPr>
        <p:spPr>
          <a:xfrm>
            <a:off x="3791766" y="1353464"/>
            <a:ext cx="938889" cy="938889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5D868F96-FFEC-474D-B6AF-8C25A8B23C1B}"/>
              </a:ext>
            </a:extLst>
          </p:cNvPr>
          <p:cNvSpPr/>
          <p:nvPr/>
        </p:nvSpPr>
        <p:spPr>
          <a:xfrm>
            <a:off x="4448650" y="2388714"/>
            <a:ext cx="185855" cy="1007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128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3B106C4-B14F-4854-AD55-C2FB774C8014}"/>
              </a:ext>
            </a:extLst>
          </p:cNvPr>
          <p:cNvSpPr/>
          <p:nvPr/>
        </p:nvSpPr>
        <p:spPr>
          <a:xfrm>
            <a:off x="4691243" y="2388714"/>
            <a:ext cx="185855" cy="1007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128</a:t>
            </a:r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54E81AD1-C58E-41B2-90C6-D1418074D66F}"/>
              </a:ext>
            </a:extLst>
          </p:cNvPr>
          <p:cNvCxnSpPr>
            <a:cxnSpLocks/>
          </p:cNvCxnSpPr>
          <p:nvPr/>
        </p:nvCxnSpPr>
        <p:spPr>
          <a:xfrm flipV="1">
            <a:off x="4255497" y="1812697"/>
            <a:ext cx="345578" cy="7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3458FD9-8817-4234-8482-CC30703D864B}"/>
              </a:ext>
            </a:extLst>
          </p:cNvPr>
          <p:cNvCxnSpPr>
            <a:cxnSpLocks/>
          </p:cNvCxnSpPr>
          <p:nvPr/>
        </p:nvCxnSpPr>
        <p:spPr>
          <a:xfrm>
            <a:off x="4453704" y="1316946"/>
            <a:ext cx="0" cy="4957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1343CCC8-DDA4-4501-97CA-14D62E045685}"/>
              </a:ext>
            </a:extLst>
          </p:cNvPr>
          <p:cNvCxnSpPr>
            <a:cxnSpLocks/>
          </p:cNvCxnSpPr>
          <p:nvPr/>
        </p:nvCxnSpPr>
        <p:spPr>
          <a:xfrm>
            <a:off x="5100925" y="1316946"/>
            <a:ext cx="0" cy="48233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>
            <a:extLst>
              <a:ext uri="{FF2B5EF4-FFF2-40B4-BE49-F238E27FC236}">
                <a16:creationId xmlns:a16="http://schemas.microsoft.com/office/drawing/2014/main" id="{A1E9BBA8-8ACC-4D3E-8175-11B79BDA7F26}"/>
              </a:ext>
            </a:extLst>
          </p:cNvPr>
          <p:cNvSpPr/>
          <p:nvPr/>
        </p:nvSpPr>
        <p:spPr>
          <a:xfrm>
            <a:off x="5091284" y="1799284"/>
            <a:ext cx="26825" cy="26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D8117655-AAF1-414C-9268-4932990DB16B}"/>
              </a:ext>
            </a:extLst>
          </p:cNvPr>
          <p:cNvSpPr/>
          <p:nvPr/>
        </p:nvSpPr>
        <p:spPr>
          <a:xfrm>
            <a:off x="3559582" y="570241"/>
            <a:ext cx="943934" cy="2010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  <a:latin typeface="LM Roman 10" panose="00000500000000000000" pitchFamily="50" charset="0"/>
              </a:rPr>
              <a:t>skip</a:t>
            </a:r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 + </a:t>
            </a:r>
          </a:p>
          <a:p>
            <a:pPr algn="ctr"/>
            <a:r>
              <a:rPr lang="de-DE" sz="800" dirty="0" err="1">
                <a:solidFill>
                  <a:schemeClr val="tx1"/>
                </a:solidFill>
                <a:latin typeface="LM Roman 10" panose="00000500000000000000" pitchFamily="50" charset="0"/>
              </a:rPr>
              <a:t>downsample</a:t>
            </a:r>
            <a:endParaRPr lang="de-DE" sz="800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CE2618CB-CA63-4B04-BB93-15CB351004C7}"/>
              </a:ext>
            </a:extLst>
          </p:cNvPr>
          <p:cNvSpPr/>
          <p:nvPr/>
        </p:nvSpPr>
        <p:spPr>
          <a:xfrm>
            <a:off x="5560823" y="2388714"/>
            <a:ext cx="185855" cy="1007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256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013FE48-164D-4ECF-9382-0CD40068FFA7}"/>
              </a:ext>
            </a:extLst>
          </p:cNvPr>
          <p:cNvSpPr/>
          <p:nvPr/>
        </p:nvSpPr>
        <p:spPr>
          <a:xfrm>
            <a:off x="6146910" y="2388714"/>
            <a:ext cx="185855" cy="1007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98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6277A20B-DE81-42F8-A4BA-116D08071E5C}"/>
              </a:ext>
            </a:extLst>
          </p:cNvPr>
          <p:cNvSpPr/>
          <p:nvPr/>
        </p:nvSpPr>
        <p:spPr>
          <a:xfrm>
            <a:off x="6284078" y="858740"/>
            <a:ext cx="1009859" cy="24277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Position Sensitive ROI Pool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B76DE302-B068-40D9-AAC3-4CCBADD08D4D}"/>
              </a:ext>
            </a:extLst>
          </p:cNvPr>
          <p:cNvSpPr/>
          <p:nvPr/>
        </p:nvSpPr>
        <p:spPr>
          <a:xfrm>
            <a:off x="4207872" y="1353464"/>
            <a:ext cx="938889" cy="938889"/>
          </a:xfrm>
          <a:prstGeom prst="rect">
            <a:avLst/>
          </a:prstGeom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1016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8FCB9060-833D-4F43-86A4-5469CE0B1C78}"/>
              </a:ext>
            </a:extLst>
          </p:cNvPr>
          <p:cNvSpPr/>
          <p:nvPr/>
        </p:nvSpPr>
        <p:spPr>
          <a:xfrm>
            <a:off x="4269906" y="1353464"/>
            <a:ext cx="938889" cy="938889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F21A396-E370-4969-B026-EABC29B5EFD4}"/>
              </a:ext>
            </a:extLst>
          </p:cNvPr>
          <p:cNvSpPr/>
          <p:nvPr/>
        </p:nvSpPr>
        <p:spPr>
          <a:xfrm>
            <a:off x="4331078" y="1353464"/>
            <a:ext cx="938889" cy="938889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34F38B2-6663-40F5-A547-2823140FA1D7}"/>
              </a:ext>
            </a:extLst>
          </p:cNvPr>
          <p:cNvSpPr/>
          <p:nvPr/>
        </p:nvSpPr>
        <p:spPr>
          <a:xfrm>
            <a:off x="4448038" y="1353464"/>
            <a:ext cx="938889" cy="938889"/>
          </a:xfrm>
          <a:prstGeom prst="rect">
            <a:avLst/>
          </a:prstGeom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1016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AB13ABD-FB5A-4731-A085-F8BD28440198}"/>
              </a:ext>
            </a:extLst>
          </p:cNvPr>
          <p:cNvSpPr/>
          <p:nvPr/>
        </p:nvSpPr>
        <p:spPr>
          <a:xfrm>
            <a:off x="4509354" y="1353464"/>
            <a:ext cx="938889" cy="938889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3DD1B4A3-4D9F-4AF6-90C0-0DF1C91DDD75}"/>
              </a:ext>
            </a:extLst>
          </p:cNvPr>
          <p:cNvCxnSpPr>
            <a:cxnSpLocks/>
          </p:cNvCxnSpPr>
          <p:nvPr/>
        </p:nvCxnSpPr>
        <p:spPr>
          <a:xfrm>
            <a:off x="4451213" y="1316946"/>
            <a:ext cx="65170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54A3A10-E52A-4332-80C4-D54B4938E4DD}"/>
              </a:ext>
            </a:extLst>
          </p:cNvPr>
          <p:cNvCxnSpPr>
            <a:cxnSpLocks/>
          </p:cNvCxnSpPr>
          <p:nvPr/>
        </p:nvCxnSpPr>
        <p:spPr>
          <a:xfrm>
            <a:off x="4983773" y="1812697"/>
            <a:ext cx="304983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E22B289F-74DF-4714-A125-2BD353D18864}"/>
              </a:ext>
            </a:extLst>
          </p:cNvPr>
          <p:cNvSpPr/>
          <p:nvPr/>
        </p:nvSpPr>
        <p:spPr>
          <a:xfrm>
            <a:off x="4869648" y="1353464"/>
            <a:ext cx="938889" cy="938889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40F5481-0828-4ADF-8824-C87B3F56B9D8}"/>
              </a:ext>
            </a:extLst>
          </p:cNvPr>
          <p:cNvCxnSpPr>
            <a:cxnSpLocks/>
          </p:cNvCxnSpPr>
          <p:nvPr/>
        </p:nvCxnSpPr>
        <p:spPr>
          <a:xfrm>
            <a:off x="5338264" y="1812697"/>
            <a:ext cx="304983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FA626F55-A840-4C12-8918-34A0A68B124D}"/>
              </a:ext>
            </a:extLst>
          </p:cNvPr>
          <p:cNvSpPr/>
          <p:nvPr/>
        </p:nvSpPr>
        <p:spPr>
          <a:xfrm>
            <a:off x="5360823" y="1353464"/>
            <a:ext cx="938889" cy="938889"/>
          </a:xfrm>
          <a:prstGeom prst="rect">
            <a:avLst/>
          </a:prstGeom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032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8C84E0F3-5662-40E4-9BE3-B61066BFE604}"/>
              </a:ext>
            </a:extLst>
          </p:cNvPr>
          <p:cNvSpPr/>
          <p:nvPr/>
        </p:nvSpPr>
        <p:spPr>
          <a:xfrm>
            <a:off x="5427431" y="1353464"/>
            <a:ext cx="938889" cy="938889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4F838A4-BA26-429B-8000-B2C3E3D87029}"/>
              </a:ext>
            </a:extLst>
          </p:cNvPr>
          <p:cNvSpPr/>
          <p:nvPr/>
        </p:nvSpPr>
        <p:spPr>
          <a:xfrm>
            <a:off x="5491736" y="1353464"/>
            <a:ext cx="938889" cy="938889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3E8BDE40-D2AA-4B2E-964C-6F64B64B5C84}"/>
              </a:ext>
            </a:extLst>
          </p:cNvPr>
          <p:cNvCxnSpPr>
            <a:cxnSpLocks/>
          </p:cNvCxnSpPr>
          <p:nvPr/>
        </p:nvCxnSpPr>
        <p:spPr>
          <a:xfrm>
            <a:off x="5961181" y="1810737"/>
            <a:ext cx="304983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hteck 124">
            <a:extLst>
              <a:ext uri="{FF2B5EF4-FFF2-40B4-BE49-F238E27FC236}">
                <a16:creationId xmlns:a16="http://schemas.microsoft.com/office/drawing/2014/main" id="{52030E62-9CCB-4C0E-812B-462F1C333AD2}"/>
              </a:ext>
            </a:extLst>
          </p:cNvPr>
          <p:cNvSpPr/>
          <p:nvPr/>
        </p:nvSpPr>
        <p:spPr>
          <a:xfrm>
            <a:off x="5888251" y="1353464"/>
            <a:ext cx="938889" cy="938889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762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6615C850-2BD0-4EDE-9327-95F9859D54F8}"/>
              </a:ext>
            </a:extLst>
          </p:cNvPr>
          <p:cNvSpPr/>
          <p:nvPr/>
        </p:nvSpPr>
        <p:spPr>
          <a:xfrm>
            <a:off x="5952067" y="1353464"/>
            <a:ext cx="938889" cy="9388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1" name="Parallelogramm 140">
            <a:extLst>
              <a:ext uri="{FF2B5EF4-FFF2-40B4-BE49-F238E27FC236}">
                <a16:creationId xmlns:a16="http://schemas.microsoft.com/office/drawing/2014/main" id="{3DEAAB09-6D6A-4254-A747-748EFB18E0D7}"/>
              </a:ext>
            </a:extLst>
          </p:cNvPr>
          <p:cNvSpPr/>
          <p:nvPr/>
        </p:nvSpPr>
        <p:spPr>
          <a:xfrm rot="5400000" flipH="1">
            <a:off x="6240382" y="2016967"/>
            <a:ext cx="347098" cy="69011"/>
          </a:xfrm>
          <a:prstGeom prst="parallelogram">
            <a:avLst>
              <a:gd name="adj" fmla="val 97883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0" name="Parallelogramm 119">
            <a:extLst>
              <a:ext uri="{FF2B5EF4-FFF2-40B4-BE49-F238E27FC236}">
                <a16:creationId xmlns:a16="http://schemas.microsoft.com/office/drawing/2014/main" id="{0291EBEB-69F5-4FD2-AEF8-121B18A9B9CF}"/>
              </a:ext>
            </a:extLst>
          </p:cNvPr>
          <p:cNvSpPr/>
          <p:nvPr/>
        </p:nvSpPr>
        <p:spPr>
          <a:xfrm rot="5400000" flipH="1">
            <a:off x="6259450" y="1510344"/>
            <a:ext cx="347091" cy="85171"/>
          </a:xfrm>
          <a:prstGeom prst="parallelogram">
            <a:avLst>
              <a:gd name="adj" fmla="val 97883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88F91E59-BDA0-47D0-BA14-3CA9AD5A6B91}"/>
              </a:ext>
            </a:extLst>
          </p:cNvPr>
          <p:cNvSpPr/>
          <p:nvPr/>
        </p:nvSpPr>
        <p:spPr>
          <a:xfrm rot="5400000">
            <a:off x="1586971" y="2625067"/>
            <a:ext cx="64777" cy="306969"/>
          </a:xfrm>
          <a:prstGeom prst="rightBrace">
            <a:avLst>
              <a:gd name="adj1" fmla="val 5132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1205B2B7-AF00-4AC4-91C2-8A9F49D2BB46}"/>
                  </a:ext>
                </a:extLst>
              </p:cNvPr>
              <p:cNvSpPr/>
              <p:nvPr/>
            </p:nvSpPr>
            <p:spPr>
              <a:xfrm rot="18853201">
                <a:off x="3837005" y="2206417"/>
                <a:ext cx="270167" cy="19653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1/4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1205B2B7-AF00-4AC4-91C2-8A9F49D2B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53201">
                <a:off x="3837005" y="2206417"/>
                <a:ext cx="270167" cy="1965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echteck 171">
            <a:extLst>
              <a:ext uri="{FF2B5EF4-FFF2-40B4-BE49-F238E27FC236}">
                <a16:creationId xmlns:a16="http://schemas.microsoft.com/office/drawing/2014/main" id="{06567D5E-6658-4206-A742-2203D15B7B78}"/>
              </a:ext>
            </a:extLst>
          </p:cNvPr>
          <p:cNvSpPr/>
          <p:nvPr/>
        </p:nvSpPr>
        <p:spPr>
          <a:xfrm>
            <a:off x="1526432" y="2840502"/>
            <a:ext cx="185855" cy="1007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L1</a:t>
            </a:r>
          </a:p>
        </p:txBody>
      </p:sp>
      <p:sp>
        <p:nvSpPr>
          <p:cNvPr id="173" name="Geschweifte Klammer rechts 172">
            <a:extLst>
              <a:ext uri="{FF2B5EF4-FFF2-40B4-BE49-F238E27FC236}">
                <a16:creationId xmlns:a16="http://schemas.microsoft.com/office/drawing/2014/main" id="{B452279F-76B6-4C06-A039-213F9AAC4A3C}"/>
              </a:ext>
            </a:extLst>
          </p:cNvPr>
          <p:cNvSpPr/>
          <p:nvPr/>
        </p:nvSpPr>
        <p:spPr>
          <a:xfrm rot="5400000">
            <a:off x="2568114" y="2625067"/>
            <a:ext cx="64777" cy="306969"/>
          </a:xfrm>
          <a:prstGeom prst="rightBrace">
            <a:avLst>
              <a:gd name="adj1" fmla="val 5132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3D89D8CC-DB18-4C8F-A704-A15DC9494816}"/>
              </a:ext>
            </a:extLst>
          </p:cNvPr>
          <p:cNvSpPr/>
          <p:nvPr/>
        </p:nvSpPr>
        <p:spPr>
          <a:xfrm>
            <a:off x="2507575" y="2840502"/>
            <a:ext cx="185855" cy="1007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L2</a:t>
            </a:r>
          </a:p>
        </p:txBody>
      </p:sp>
      <p:sp>
        <p:nvSpPr>
          <p:cNvPr id="175" name="Geschweifte Klammer rechts 174">
            <a:extLst>
              <a:ext uri="{FF2B5EF4-FFF2-40B4-BE49-F238E27FC236}">
                <a16:creationId xmlns:a16="http://schemas.microsoft.com/office/drawing/2014/main" id="{2269CD52-9FC1-45F4-AC82-0A173C9EF5CA}"/>
              </a:ext>
            </a:extLst>
          </p:cNvPr>
          <p:cNvSpPr/>
          <p:nvPr/>
        </p:nvSpPr>
        <p:spPr>
          <a:xfrm rot="5400000">
            <a:off x="3594309" y="2364927"/>
            <a:ext cx="64777" cy="394123"/>
          </a:xfrm>
          <a:prstGeom prst="rightBrace">
            <a:avLst>
              <a:gd name="adj1" fmla="val 5132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E8B2195A-34BF-4921-B86B-80A12E706B73}"/>
              </a:ext>
            </a:extLst>
          </p:cNvPr>
          <p:cNvSpPr/>
          <p:nvPr/>
        </p:nvSpPr>
        <p:spPr>
          <a:xfrm>
            <a:off x="3533770" y="2623940"/>
            <a:ext cx="185855" cy="1007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L3</a:t>
            </a:r>
          </a:p>
        </p:txBody>
      </p:sp>
      <p:sp>
        <p:nvSpPr>
          <p:cNvPr id="190" name="Geschweifte Klammer rechts 189">
            <a:extLst>
              <a:ext uri="{FF2B5EF4-FFF2-40B4-BE49-F238E27FC236}">
                <a16:creationId xmlns:a16="http://schemas.microsoft.com/office/drawing/2014/main" id="{F52CBE1C-D448-4AE6-8B82-8272FC55A9D2}"/>
              </a:ext>
            </a:extLst>
          </p:cNvPr>
          <p:cNvSpPr/>
          <p:nvPr/>
        </p:nvSpPr>
        <p:spPr>
          <a:xfrm rot="5400000">
            <a:off x="4669584" y="2364927"/>
            <a:ext cx="64777" cy="394123"/>
          </a:xfrm>
          <a:prstGeom prst="rightBrace">
            <a:avLst>
              <a:gd name="adj1" fmla="val 5132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728EDD9-53E1-45C7-9D5F-6CD00A592626}"/>
              </a:ext>
            </a:extLst>
          </p:cNvPr>
          <p:cNvSpPr/>
          <p:nvPr/>
        </p:nvSpPr>
        <p:spPr>
          <a:xfrm>
            <a:off x="4609045" y="2623940"/>
            <a:ext cx="185855" cy="1007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L4</a:t>
            </a:r>
          </a:p>
        </p:txBody>
      </p:sp>
      <p:sp>
        <p:nvSpPr>
          <p:cNvPr id="201" name="Geschweifte Klammer rechts 200">
            <a:extLst>
              <a:ext uri="{FF2B5EF4-FFF2-40B4-BE49-F238E27FC236}">
                <a16:creationId xmlns:a16="http://schemas.microsoft.com/office/drawing/2014/main" id="{14B11D02-189B-495A-BBEE-71D3DC5B7F97}"/>
              </a:ext>
            </a:extLst>
          </p:cNvPr>
          <p:cNvSpPr/>
          <p:nvPr/>
        </p:nvSpPr>
        <p:spPr>
          <a:xfrm rot="5400000">
            <a:off x="5695749" y="2400135"/>
            <a:ext cx="64777" cy="323707"/>
          </a:xfrm>
          <a:prstGeom prst="rightBrace">
            <a:avLst>
              <a:gd name="adj1" fmla="val 5132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6B544E1-47FD-494D-9552-37C9DBA6BB91}"/>
              </a:ext>
            </a:extLst>
          </p:cNvPr>
          <p:cNvSpPr/>
          <p:nvPr/>
        </p:nvSpPr>
        <p:spPr>
          <a:xfrm>
            <a:off x="5635210" y="2623940"/>
            <a:ext cx="185855" cy="1007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L5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5A525316-B9C2-431E-8B96-BEDE0C60362B}"/>
              </a:ext>
            </a:extLst>
          </p:cNvPr>
          <p:cNvSpPr/>
          <p:nvPr/>
        </p:nvSpPr>
        <p:spPr>
          <a:xfrm>
            <a:off x="5874372" y="1013732"/>
            <a:ext cx="617173" cy="1818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  <a:latin typeface="LM Roman 10" panose="00000500000000000000" pitchFamily="50" charset="0"/>
              </a:rPr>
              <a:t>Conv</a:t>
            </a:r>
            <a:endParaRPr lang="de-DE" sz="800" dirty="0">
              <a:solidFill>
                <a:schemeClr val="tx1"/>
              </a:solidFill>
              <a:latin typeface="LM Roman 10" panose="00000500000000000000" pitchFamily="50" charset="0"/>
            </a:endParaRPr>
          </a:p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1x1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E95B5510-0B19-4623-B5BB-BDA427958BC0}"/>
              </a:ext>
            </a:extLst>
          </p:cNvPr>
          <p:cNvCxnSpPr>
            <a:cxnSpLocks/>
          </p:cNvCxnSpPr>
          <p:nvPr/>
        </p:nvCxnSpPr>
        <p:spPr>
          <a:xfrm>
            <a:off x="6299712" y="1174383"/>
            <a:ext cx="106327" cy="936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062ED418-0BBC-4CC7-84E6-1859CB022895}"/>
              </a:ext>
            </a:extLst>
          </p:cNvPr>
          <p:cNvSpPr/>
          <p:nvPr/>
        </p:nvSpPr>
        <p:spPr>
          <a:xfrm>
            <a:off x="3011466" y="368503"/>
            <a:ext cx="426729" cy="1818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  <a:latin typeface="LM Roman 10" panose="00000500000000000000" pitchFamily="50" charset="0"/>
              </a:rPr>
              <a:t>Conv</a:t>
            </a:r>
            <a:endParaRPr lang="de-DE" sz="800" dirty="0">
              <a:solidFill>
                <a:schemeClr val="tx1"/>
              </a:solidFill>
              <a:latin typeface="LM Roman 10" panose="00000500000000000000" pitchFamily="50" charset="0"/>
            </a:endParaRPr>
          </a:p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1x1</a:t>
            </a:r>
          </a:p>
        </p:txBody>
      </p:sp>
      <p:cxnSp>
        <p:nvCxnSpPr>
          <p:cNvPr id="218" name="Gerade Verbindung mit Pfeil 217">
            <a:extLst>
              <a:ext uri="{FF2B5EF4-FFF2-40B4-BE49-F238E27FC236}">
                <a16:creationId xmlns:a16="http://schemas.microsoft.com/office/drawing/2014/main" id="{506E9784-55BD-495E-98C8-4B571895B4C8}"/>
              </a:ext>
            </a:extLst>
          </p:cNvPr>
          <p:cNvCxnSpPr>
            <a:cxnSpLocks/>
          </p:cNvCxnSpPr>
          <p:nvPr/>
        </p:nvCxnSpPr>
        <p:spPr>
          <a:xfrm>
            <a:off x="3333056" y="557103"/>
            <a:ext cx="140984" cy="974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hteck 218">
            <a:extLst>
              <a:ext uri="{FF2B5EF4-FFF2-40B4-BE49-F238E27FC236}">
                <a16:creationId xmlns:a16="http://schemas.microsoft.com/office/drawing/2014/main" id="{6556E783-D5F2-4950-BEFB-DF59AF9520D0}"/>
              </a:ext>
            </a:extLst>
          </p:cNvPr>
          <p:cNvSpPr/>
          <p:nvPr/>
        </p:nvSpPr>
        <p:spPr>
          <a:xfrm>
            <a:off x="1883398" y="836897"/>
            <a:ext cx="476166" cy="1818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  <a:latin typeface="LM Roman 10" panose="00000500000000000000" pitchFamily="50" charset="0"/>
              </a:rPr>
              <a:t>ReLU</a:t>
            </a:r>
            <a:endParaRPr lang="de-DE" sz="800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53544608-BCD6-4E78-851D-1FCCE8127E9B}"/>
              </a:ext>
            </a:extLst>
          </p:cNvPr>
          <p:cNvCxnSpPr>
            <a:cxnSpLocks/>
          </p:cNvCxnSpPr>
          <p:nvPr/>
        </p:nvCxnSpPr>
        <p:spPr>
          <a:xfrm>
            <a:off x="2284927" y="975574"/>
            <a:ext cx="67917" cy="622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B7884CC9-B344-447D-B3AF-3FAFA0DC0567}"/>
                  </a:ext>
                </a:extLst>
              </p:cNvPr>
              <p:cNvSpPr/>
              <p:nvPr/>
            </p:nvSpPr>
            <p:spPr>
              <a:xfrm>
                <a:off x="446365" y="300960"/>
                <a:ext cx="610245" cy="28065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Motion </a:t>
                </a:r>
                <a:r>
                  <a:rPr lang="de-DE" sz="800" dirty="0" err="1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Vectors</a:t>
                </a:r>
                <a:r>
                  <a:rPr lang="de-DE" sz="800" dirty="0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de-DE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B7884CC9-B344-447D-B3AF-3FAFA0DC0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65" y="300960"/>
                <a:ext cx="610245" cy="280659"/>
              </a:xfrm>
              <a:prstGeom prst="rect">
                <a:avLst/>
              </a:prstGeom>
              <a:blipFill>
                <a:blip r:embed="rId7"/>
                <a:stretch>
                  <a:fillRect l="-1000" t="-4348" b="-17391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3" name="Gerade Verbindung mit Pfeil 222">
            <a:extLst>
              <a:ext uri="{FF2B5EF4-FFF2-40B4-BE49-F238E27FC236}">
                <a16:creationId xmlns:a16="http://schemas.microsoft.com/office/drawing/2014/main" id="{D40E9AC1-3218-43FA-9928-DD2A728DA342}"/>
              </a:ext>
            </a:extLst>
          </p:cNvPr>
          <p:cNvCxnSpPr>
            <a:cxnSpLocks/>
          </p:cNvCxnSpPr>
          <p:nvPr/>
        </p:nvCxnSpPr>
        <p:spPr>
          <a:xfrm flipV="1">
            <a:off x="6426558" y="2292354"/>
            <a:ext cx="0" cy="42416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Rechteck 223">
                <a:extLst>
                  <a:ext uri="{FF2B5EF4-FFF2-40B4-BE49-F238E27FC236}">
                    <a16:creationId xmlns:a16="http://schemas.microsoft.com/office/drawing/2014/main" id="{5C2FB7F0-1B40-4011-A25D-9430CD393BE1}"/>
                  </a:ext>
                </a:extLst>
              </p:cNvPr>
              <p:cNvSpPr/>
              <p:nvPr/>
            </p:nvSpPr>
            <p:spPr>
              <a:xfrm>
                <a:off x="6144268" y="2727115"/>
                <a:ext cx="554485" cy="13496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Boxes</a:t>
                </a:r>
                <a14:m>
                  <m:oMath xmlns:m="http://schemas.openxmlformats.org/officeDocument/2006/math">
                    <m:r>
                      <a:rPr lang="de-DE" sz="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>
          <p:sp>
            <p:nvSpPr>
              <p:cNvPr id="224" name="Rechteck 223">
                <a:extLst>
                  <a:ext uri="{FF2B5EF4-FFF2-40B4-BE49-F238E27FC236}">
                    <a16:creationId xmlns:a16="http://schemas.microsoft.com/office/drawing/2014/main" id="{5C2FB7F0-1B40-4011-A25D-9430CD39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268" y="2727115"/>
                <a:ext cx="554485" cy="134965"/>
              </a:xfrm>
              <a:prstGeom prst="rect">
                <a:avLst/>
              </a:prstGeom>
              <a:blipFill>
                <a:blip r:embed="rId8"/>
                <a:stretch>
                  <a:fillRect l="-6593" t="-17391" b="-39130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Geschweifte Klammer rechts 224">
            <a:extLst>
              <a:ext uri="{FF2B5EF4-FFF2-40B4-BE49-F238E27FC236}">
                <a16:creationId xmlns:a16="http://schemas.microsoft.com/office/drawing/2014/main" id="{5EBFCE58-9961-42BA-BF9E-922B2EE8D6EE}"/>
              </a:ext>
            </a:extLst>
          </p:cNvPr>
          <p:cNvSpPr/>
          <p:nvPr/>
        </p:nvSpPr>
        <p:spPr>
          <a:xfrm rot="16200000" flipV="1">
            <a:off x="1268764" y="405534"/>
            <a:ext cx="64777" cy="238361"/>
          </a:xfrm>
          <a:prstGeom prst="rightBrace">
            <a:avLst>
              <a:gd name="adj1" fmla="val 5132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06E8C37F-5D19-4E0E-AEC8-EC8A4D53820E}"/>
              </a:ext>
            </a:extLst>
          </p:cNvPr>
          <p:cNvSpPr/>
          <p:nvPr/>
        </p:nvSpPr>
        <p:spPr>
          <a:xfrm>
            <a:off x="1208225" y="358984"/>
            <a:ext cx="185855" cy="1007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L0</a:t>
            </a:r>
          </a:p>
        </p:txBody>
      </p:sp>
      <p:cxnSp>
        <p:nvCxnSpPr>
          <p:cNvPr id="237" name="Gerade Verbindung mit Pfeil 236">
            <a:extLst>
              <a:ext uri="{FF2B5EF4-FFF2-40B4-BE49-F238E27FC236}">
                <a16:creationId xmlns:a16="http://schemas.microsoft.com/office/drawing/2014/main" id="{171BAF76-B24E-439D-B2FD-43D4088E44F3}"/>
              </a:ext>
            </a:extLst>
          </p:cNvPr>
          <p:cNvCxnSpPr>
            <a:cxnSpLocks/>
          </p:cNvCxnSpPr>
          <p:nvPr/>
        </p:nvCxnSpPr>
        <p:spPr>
          <a:xfrm>
            <a:off x="6437157" y="1554759"/>
            <a:ext cx="3608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77372B17-324B-4FEE-AF49-DD1B56E52A37}"/>
              </a:ext>
            </a:extLst>
          </p:cNvPr>
          <p:cNvSpPr/>
          <p:nvPr/>
        </p:nvSpPr>
        <p:spPr>
          <a:xfrm>
            <a:off x="6567603" y="1423308"/>
            <a:ext cx="456032" cy="2682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Rechteck 237">
                <a:extLst>
                  <a:ext uri="{FF2B5EF4-FFF2-40B4-BE49-F238E27FC236}">
                    <a16:creationId xmlns:a16="http://schemas.microsoft.com/office/drawing/2014/main" id="{B1422A5C-B69D-4F6D-9ACC-1CC0B16E68F4}"/>
                  </a:ext>
                </a:extLst>
              </p:cNvPr>
              <p:cNvSpPr/>
              <p:nvPr/>
            </p:nvSpPr>
            <p:spPr>
              <a:xfrm rot="18853201">
                <a:off x="6574650" y="1678850"/>
                <a:ext cx="488307" cy="121414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2×7×7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>
          <p:sp>
            <p:nvSpPr>
              <p:cNvPr id="238" name="Rechteck 237">
                <a:extLst>
                  <a:ext uri="{FF2B5EF4-FFF2-40B4-BE49-F238E27FC236}">
                    <a16:creationId xmlns:a16="http://schemas.microsoft.com/office/drawing/2014/main" id="{B1422A5C-B69D-4F6D-9ACC-1CC0B16E6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53201">
                <a:off x="6574650" y="1678850"/>
                <a:ext cx="488307" cy="121414"/>
              </a:xfrm>
              <a:prstGeom prst="rect">
                <a:avLst/>
              </a:prstGeom>
              <a:blipFill>
                <a:blip r:embed="rId9"/>
                <a:stretch>
                  <a:fillRect b="-1370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FD84107-9C3F-4741-A46B-E1DBFB4F8BFA}"/>
              </a:ext>
            </a:extLst>
          </p:cNvPr>
          <p:cNvCxnSpPr>
            <a:cxnSpLocks/>
          </p:cNvCxnSpPr>
          <p:nvPr/>
        </p:nvCxnSpPr>
        <p:spPr>
          <a:xfrm>
            <a:off x="6418662" y="2057005"/>
            <a:ext cx="3608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A356B8A-8099-49AB-94F1-F66BA4DA3759}"/>
              </a:ext>
            </a:extLst>
          </p:cNvPr>
          <p:cNvSpPr/>
          <p:nvPr/>
        </p:nvSpPr>
        <p:spPr>
          <a:xfrm>
            <a:off x="6601231" y="1915191"/>
            <a:ext cx="375556" cy="2816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5DFD85A5-D2CC-4C8E-9A32-1F85846CD668}"/>
              </a:ext>
            </a:extLst>
          </p:cNvPr>
          <p:cNvSpPr/>
          <p:nvPr/>
        </p:nvSpPr>
        <p:spPr>
          <a:xfrm>
            <a:off x="6601716" y="1349529"/>
            <a:ext cx="384965" cy="1108085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8E9BA65-C9AF-434B-BBB5-7B90A0ABAA56}"/>
                  </a:ext>
                </a:extLst>
              </p:cNvPr>
              <p:cNvSpPr/>
              <p:nvPr/>
            </p:nvSpPr>
            <p:spPr>
              <a:xfrm>
                <a:off x="6508447" y="2468771"/>
                <a:ext cx="593531" cy="128477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DE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de-DE" sz="800" dirty="0">
                    <a:solidFill>
                      <a:schemeClr val="tx1"/>
                    </a:solidFill>
                    <a:latin typeface="LM Roman 10" panose="00000500000000000000" pitchFamily="50" charset="0"/>
                  </a:rPr>
                  <a:t> Boxes</a:t>
                </a:r>
              </a:p>
            </p:txBody>
          </p:sp>
        </mc:Choice>
        <mc:Fallback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8E9BA65-C9AF-434B-BBB5-7B90A0ABA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447" y="2468771"/>
                <a:ext cx="593531" cy="128477"/>
              </a:xfrm>
              <a:prstGeom prst="rect">
                <a:avLst/>
              </a:prstGeom>
              <a:blipFill>
                <a:blip r:embed="rId10"/>
                <a:stretch>
                  <a:fillRect t="-23810" b="-47619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392B341A-ED58-45F0-9AAA-826CC8E0F5A1}"/>
              </a:ext>
            </a:extLst>
          </p:cNvPr>
          <p:cNvCxnSpPr>
            <a:cxnSpLocks/>
          </p:cNvCxnSpPr>
          <p:nvPr/>
        </p:nvCxnSpPr>
        <p:spPr>
          <a:xfrm>
            <a:off x="6795619" y="1554759"/>
            <a:ext cx="24286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2DF64681-411F-470E-8016-6C8D46F2C902}"/>
              </a:ext>
            </a:extLst>
          </p:cNvPr>
          <p:cNvSpPr/>
          <p:nvPr/>
        </p:nvSpPr>
        <p:spPr>
          <a:xfrm>
            <a:off x="6941158" y="1485866"/>
            <a:ext cx="214603" cy="134127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93EF1E6F-AEE5-46ED-B370-E64A070B6404}"/>
              </a:ext>
            </a:extLst>
          </p:cNvPr>
          <p:cNvCxnSpPr>
            <a:cxnSpLocks/>
          </p:cNvCxnSpPr>
          <p:nvPr/>
        </p:nvCxnSpPr>
        <p:spPr>
          <a:xfrm>
            <a:off x="6789008" y="2057005"/>
            <a:ext cx="24286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92B45B4-5FCE-4F1C-B32A-6DB28941CC18}"/>
              </a:ext>
            </a:extLst>
          </p:cNvPr>
          <p:cNvSpPr/>
          <p:nvPr/>
        </p:nvSpPr>
        <p:spPr>
          <a:xfrm>
            <a:off x="6942446" y="1977419"/>
            <a:ext cx="214603" cy="134127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isometricOffAxis2Right">
              <a:rot lat="600000" lon="16800000" rev="0"/>
            </a:camera>
            <a:lightRig rig="threePt" dir="t"/>
          </a:scene3d>
          <a:sp3d extrusionH="254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echteck 157">
                <a:extLst>
                  <a:ext uri="{FF2B5EF4-FFF2-40B4-BE49-F238E27FC236}">
                    <a16:creationId xmlns:a16="http://schemas.microsoft.com/office/drawing/2014/main" id="{CE460326-5CFA-475B-A693-A8734B88A6DF}"/>
                  </a:ext>
                </a:extLst>
              </p:cNvPr>
              <p:cNvSpPr/>
              <p:nvPr/>
            </p:nvSpPr>
            <p:spPr>
              <a:xfrm>
                <a:off x="7181600" y="1464959"/>
                <a:ext cx="357125" cy="16834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>
          <p:sp>
            <p:nvSpPr>
              <p:cNvPr id="158" name="Rechteck 157">
                <a:extLst>
                  <a:ext uri="{FF2B5EF4-FFF2-40B4-BE49-F238E27FC236}">
                    <a16:creationId xmlns:a16="http://schemas.microsoft.com/office/drawing/2014/main" id="{CE460326-5CFA-475B-A693-A8734B88A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600" y="1464959"/>
                <a:ext cx="357125" cy="168345"/>
              </a:xfrm>
              <a:prstGeom prst="rect">
                <a:avLst/>
              </a:prstGeom>
              <a:blipFill>
                <a:blip r:embed="rId11"/>
                <a:stretch>
                  <a:fillRect b="-714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Rechteck 158">
                <a:extLst>
                  <a:ext uri="{FF2B5EF4-FFF2-40B4-BE49-F238E27FC236}">
                    <a16:creationId xmlns:a16="http://schemas.microsoft.com/office/drawing/2014/main" id="{099DA82A-B827-4AA3-BD97-93797A9AE098}"/>
                  </a:ext>
                </a:extLst>
              </p:cNvPr>
              <p:cNvSpPr/>
              <p:nvPr/>
            </p:nvSpPr>
            <p:spPr>
              <a:xfrm>
                <a:off x="7181600" y="1960309"/>
                <a:ext cx="357125" cy="16834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>
          <p:sp>
            <p:nvSpPr>
              <p:cNvPr id="159" name="Rechteck 158">
                <a:extLst>
                  <a:ext uri="{FF2B5EF4-FFF2-40B4-BE49-F238E27FC236}">
                    <a16:creationId xmlns:a16="http://schemas.microsoft.com/office/drawing/2014/main" id="{099DA82A-B827-4AA3-BD97-93797A9AE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600" y="1960309"/>
                <a:ext cx="357125" cy="168345"/>
              </a:xfrm>
              <a:prstGeom prst="rect">
                <a:avLst/>
              </a:prstGeom>
              <a:blipFill>
                <a:blip r:embed="rId12"/>
                <a:stretch>
                  <a:fillRect b="-7407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90F8F856-D2A5-42A5-9C2B-A2823E86AFF3}"/>
              </a:ext>
            </a:extLst>
          </p:cNvPr>
          <p:cNvCxnSpPr>
            <a:cxnSpLocks/>
          </p:cNvCxnSpPr>
          <p:nvPr/>
        </p:nvCxnSpPr>
        <p:spPr>
          <a:xfrm>
            <a:off x="7049748" y="1554759"/>
            <a:ext cx="14030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30480C4D-B279-4819-84AC-1D23ED052C4B}"/>
              </a:ext>
            </a:extLst>
          </p:cNvPr>
          <p:cNvCxnSpPr>
            <a:cxnSpLocks/>
          </p:cNvCxnSpPr>
          <p:nvPr/>
        </p:nvCxnSpPr>
        <p:spPr>
          <a:xfrm>
            <a:off x="7053723" y="2057005"/>
            <a:ext cx="14030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E087D2-D5A5-49A9-942D-EDA062B608F1}"/>
              </a:ext>
            </a:extLst>
          </p:cNvPr>
          <p:cNvCxnSpPr>
            <a:cxnSpLocks/>
          </p:cNvCxnSpPr>
          <p:nvPr/>
        </p:nvCxnSpPr>
        <p:spPr>
          <a:xfrm flipH="1" flipV="1">
            <a:off x="6750488" y="1114392"/>
            <a:ext cx="59289" cy="2157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hteck 167">
            <a:extLst>
              <a:ext uri="{FF2B5EF4-FFF2-40B4-BE49-F238E27FC236}">
                <a16:creationId xmlns:a16="http://schemas.microsoft.com/office/drawing/2014/main" id="{55E5EF58-F162-446F-B3FB-5EAFCA95BBE1}"/>
              </a:ext>
            </a:extLst>
          </p:cNvPr>
          <p:cNvSpPr/>
          <p:nvPr/>
        </p:nvSpPr>
        <p:spPr>
          <a:xfrm>
            <a:off x="7068720" y="1174383"/>
            <a:ext cx="573515" cy="24277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Average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LM Roman 10" panose="00000500000000000000" pitchFamily="50" charset="0"/>
              </a:rPr>
              <a:t>Pool</a:t>
            </a: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CDBB3073-43FD-430A-B8D5-4BA1CBF144A5}"/>
              </a:ext>
            </a:extLst>
          </p:cNvPr>
          <p:cNvCxnSpPr>
            <a:cxnSpLocks/>
          </p:cNvCxnSpPr>
          <p:nvPr/>
        </p:nvCxnSpPr>
        <p:spPr>
          <a:xfrm flipH="1">
            <a:off x="7053289" y="1346232"/>
            <a:ext cx="118596" cy="1530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Rechteck 149">
                <a:extLst>
                  <a:ext uri="{FF2B5EF4-FFF2-40B4-BE49-F238E27FC236}">
                    <a16:creationId xmlns:a16="http://schemas.microsoft.com/office/drawing/2014/main" id="{3736A54A-4632-47F1-B0FE-5D76EE300313}"/>
                  </a:ext>
                </a:extLst>
              </p:cNvPr>
              <p:cNvSpPr/>
              <p:nvPr/>
            </p:nvSpPr>
            <p:spPr>
              <a:xfrm rot="18853201">
                <a:off x="6575193" y="2185945"/>
                <a:ext cx="488307" cy="121414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2×7×7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>
          <p:sp>
            <p:nvSpPr>
              <p:cNvPr id="150" name="Rechteck 149">
                <a:extLst>
                  <a:ext uri="{FF2B5EF4-FFF2-40B4-BE49-F238E27FC236}">
                    <a16:creationId xmlns:a16="http://schemas.microsoft.com/office/drawing/2014/main" id="{3736A54A-4632-47F1-B0FE-5D76EE300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53201">
                <a:off x="6575193" y="2185945"/>
                <a:ext cx="488307" cy="121414"/>
              </a:xfrm>
              <a:prstGeom prst="rect">
                <a:avLst/>
              </a:prstGeom>
              <a:blipFill>
                <a:blip r:embed="rId13"/>
                <a:stretch>
                  <a:fillRect b="-2740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36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Breitbild</PresentationFormat>
  <Paragraphs>79</Paragraphs>
  <Slides>2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LM Roman 10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Bommes</dc:creator>
  <cp:lastModifiedBy>Lukas Bommes</cp:lastModifiedBy>
  <cp:revision>123</cp:revision>
  <cp:lastPrinted>2019-11-11T07:20:44Z</cp:lastPrinted>
  <dcterms:created xsi:type="dcterms:W3CDTF">2019-11-11T01:48:03Z</dcterms:created>
  <dcterms:modified xsi:type="dcterms:W3CDTF">2019-11-11T07:21:36Z</dcterms:modified>
</cp:coreProperties>
</file>