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69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94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168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8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1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41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70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581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6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05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87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5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79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33A41-E060-4BC2-8DB1-E5F85E1029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6C76-0BA4-42A7-A6BA-D7C78E8828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08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2309219"/>
            <a:ext cx="9405721" cy="3329581"/>
          </a:xfrm>
        </p:spPr>
        <p:txBody>
          <a:bodyPr/>
          <a:lstStyle/>
          <a:p>
            <a:r>
              <a:rPr lang="pt-BR" sz="1600" dirty="0" smtClean="0"/>
              <a:t>Matheus Eleoterio / Eduardo Marques / </a:t>
            </a:r>
            <a:r>
              <a:rPr lang="pt-BR" sz="1600" dirty="0" err="1" smtClean="0"/>
              <a:t>Lukas</a:t>
            </a:r>
            <a:r>
              <a:rPr lang="pt-BR" sz="1600" dirty="0" smtClean="0"/>
              <a:t> Fialho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95873" cy="861420"/>
          </a:xfrm>
        </p:spPr>
        <p:txBody>
          <a:bodyPr/>
          <a:lstStyle/>
          <a:p>
            <a:r>
              <a:rPr lang="pt-BR" dirty="0" smtClean="0"/>
              <a:t>APRESENTAÇÃO DE WIREFRAMES – DESENVOLVIMENTO DE SISTEMAS WEB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54954" y="1447799"/>
            <a:ext cx="9405721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Wireframes - Bulldog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7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 - Web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031" y="1663842"/>
            <a:ext cx="7253952" cy="438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9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 - Mobile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546"/>
          <a:stretch/>
        </p:blipFill>
        <p:spPr>
          <a:xfrm>
            <a:off x="4481848" y="1476307"/>
            <a:ext cx="312279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Detalhes - Web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05" y="1445247"/>
            <a:ext cx="6799777" cy="50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de Detalhes - Mobile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533" y="1407086"/>
            <a:ext cx="3185912" cy="51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14565" cy="1400530"/>
          </a:xfrm>
        </p:spPr>
        <p:txBody>
          <a:bodyPr/>
          <a:lstStyle/>
          <a:p>
            <a:r>
              <a:rPr lang="pt-BR" dirty="0" smtClean="0"/>
              <a:t>Tela de Carrinho de Compras - Web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71" y="1353892"/>
            <a:ext cx="72866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5350" y="349687"/>
            <a:ext cx="10120627" cy="1400530"/>
          </a:xfrm>
        </p:spPr>
        <p:txBody>
          <a:bodyPr/>
          <a:lstStyle/>
          <a:p>
            <a:r>
              <a:rPr lang="pt-BR" dirty="0" smtClean="0"/>
              <a:t>Tela de Carrinho de Compras - Mobile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81" y="1296204"/>
            <a:ext cx="33051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5350" y="349687"/>
            <a:ext cx="10120627" cy="1400530"/>
          </a:xfrm>
        </p:spPr>
        <p:txBody>
          <a:bodyPr/>
          <a:lstStyle/>
          <a:p>
            <a:r>
              <a:rPr lang="pt-BR" dirty="0" smtClean="0"/>
              <a:t>Referência – Tabacaria da Mata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4" y="1498173"/>
            <a:ext cx="10079865" cy="49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993840" y="2964098"/>
            <a:ext cx="10120627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3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58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Matheus Eleoterio / Eduardo Marques / Lukas Fialho</vt:lpstr>
      <vt:lpstr>Tela Inicial - Web</vt:lpstr>
      <vt:lpstr>Tela Inicial - Mobile</vt:lpstr>
      <vt:lpstr>Tela de Detalhes - Web</vt:lpstr>
      <vt:lpstr>Tela de Detalhes - Mobile</vt:lpstr>
      <vt:lpstr>Tela de Carrinho de Compras - Web</vt:lpstr>
      <vt:lpstr>Tela de Carrinho de Compras - Mobile</vt:lpstr>
      <vt:lpstr>Referência – Tabacaria da Mata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Matheus Eleoterio / Eduardo Marques / Lukas Fialho</dc:title>
  <dc:creator>Matheus Alves Eleoterio</dc:creator>
  <cp:lastModifiedBy>Matheus Alves Eleoterio</cp:lastModifiedBy>
  <cp:revision>4</cp:revision>
  <dcterms:created xsi:type="dcterms:W3CDTF">2020-10-20T22:53:15Z</dcterms:created>
  <dcterms:modified xsi:type="dcterms:W3CDTF">2020-10-20T23:05:26Z</dcterms:modified>
</cp:coreProperties>
</file>