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965474a9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965474a9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e71f9f1cb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e71f9f1cb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Projeto Front-End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         ICurti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Um trabalho do grupo: Gabriel Miler, Lukas Souza e Gabriel Paulino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9775" y="60650"/>
            <a:ext cx="4254600" cy="4941349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4"/>
          <p:cNvSpPr txBox="1"/>
          <p:nvPr/>
        </p:nvSpPr>
        <p:spPr>
          <a:xfrm>
            <a:off x="2810625" y="300310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  </a:t>
            </a:r>
            <a:r>
              <a:rPr b="1" lang="pt-BR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 </a:t>
            </a:r>
            <a:r>
              <a:rPr b="1" lang="pt-BR" sz="30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Introdução</a:t>
            </a:r>
            <a:endParaRPr b="1" sz="30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0" name="Google Shape;80;p14"/>
          <p:cNvSpPr txBox="1"/>
          <p:nvPr>
            <p:ph idx="4294967295" type="body"/>
          </p:nvPr>
        </p:nvSpPr>
        <p:spPr>
          <a:xfrm>
            <a:off x="2810625" y="1062893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aleway"/>
              <a:buChar char="➔"/>
            </a:pPr>
            <a:r>
              <a:rPr b="1" lang="pt-BR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O que é o ICurti</a:t>
            </a:r>
            <a:endParaRPr b="1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O iCurti é um site de arrecadação para presentes que permite a criação de listas de desejos personalizadas. Seja para aniversários, casamentos, chás de bebê, ou qualquer outra ocasião especial.</a:t>
            </a:r>
            <a:endParaRPr b="1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aleway"/>
              <a:buChar char="➔"/>
            </a:pPr>
            <a:r>
              <a:rPr b="1" lang="pt-BR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O que fizemos diferente</a:t>
            </a:r>
            <a:endParaRPr b="1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700"/>
              </a:spcBef>
              <a:spcAft>
                <a:spcPts val="700"/>
              </a:spcAft>
              <a:buNone/>
            </a:pPr>
            <a:r>
              <a:rPr b="1" lang="pt-BR" sz="12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	Nosso grupo teve uma visão mais minimalista quando aproximou o projeto, um dos maiores problemas que vimos foi um grande </a:t>
            </a:r>
            <a:r>
              <a:rPr b="1" lang="pt-BR" sz="12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acúmulo</a:t>
            </a:r>
            <a:r>
              <a:rPr b="1" lang="pt-BR" sz="12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 de elementos que aparentavam ser não muito intuitivos, então focamos na simplicidade</a:t>
            </a:r>
            <a:endParaRPr b="1" sz="12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260849" y="1618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FF00"/>
                </a:solidFill>
              </a:rPr>
              <a:t>  Queremos acessibilidade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3000"/>
              <a:t>O layout </a:t>
            </a:r>
            <a:r>
              <a:rPr lang="pt-BR" sz="3000">
                <a:solidFill>
                  <a:srgbClr val="FF0000"/>
                </a:solidFill>
              </a:rPr>
              <a:t>complexo</a:t>
            </a:r>
            <a:r>
              <a:rPr lang="pt-BR" sz="3000"/>
              <a:t> pode vir a criar </a:t>
            </a:r>
            <a:r>
              <a:rPr lang="pt-BR" sz="3000">
                <a:solidFill>
                  <a:srgbClr val="FF0000"/>
                </a:solidFill>
              </a:rPr>
              <a:t>confusão</a:t>
            </a:r>
            <a:r>
              <a:rPr lang="pt-BR" sz="3000"/>
              <a:t> e afastar potenciais clientes.</a:t>
            </a:r>
            <a:endParaRPr sz="30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0" lang="pt-BR" sz="2800"/>
              <a:t>Atualmente como a única opção é a da criação de lista de presentes, a estrutura original  pode vir a afastar membros das </a:t>
            </a:r>
            <a:r>
              <a:rPr b="0" lang="pt-BR" sz="2800"/>
              <a:t>famílias</a:t>
            </a:r>
            <a:r>
              <a:rPr b="0" lang="pt-BR" sz="2800"/>
              <a:t> dos criadores de lista, de eles mesmos utilizarem nosso produto. Seja por idade avançada ou uma compreensão pequena de utilizar a internet.</a:t>
            </a:r>
            <a:endParaRPr b="0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981150" y="204775"/>
            <a:ext cx="71817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rgbClr val="00FF00"/>
                </a:solidFill>
              </a:rPr>
              <a:t>   Simplificar irá nos salvar</a:t>
            </a:r>
            <a:endParaRPr sz="4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Com um projeto mais </a:t>
            </a:r>
            <a:r>
              <a:rPr lang="pt-BR" sz="3600">
                <a:solidFill>
                  <a:srgbClr val="00FF00"/>
                </a:solidFill>
              </a:rPr>
              <a:t>simples e direto</a:t>
            </a:r>
            <a:r>
              <a:rPr lang="pt-BR" sz="3600"/>
              <a:t> de se compreender, poderemos ter uma captação de clientela em idades mais variadas e tornar suas experiências mais </a:t>
            </a:r>
            <a:r>
              <a:rPr lang="pt-BR" sz="3600"/>
              <a:t>agradáveis!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220625" y="1740700"/>
            <a:ext cx="4045200" cy="17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2"/>
                </a:solidFill>
              </a:rPr>
              <a:t>Nosso grupo trabalhou nesse projeto para apresentar uma versão simples,porém mais </a:t>
            </a:r>
            <a:r>
              <a:rPr lang="pt-BR" sz="2000">
                <a:solidFill>
                  <a:schemeClr val="dk2"/>
                </a:solidFill>
              </a:rPr>
              <a:t>acessível, do site</a:t>
            </a:r>
            <a:r>
              <a:rPr lang="pt-BR" sz="2000">
                <a:solidFill>
                  <a:schemeClr val="accent1"/>
                </a:solidFill>
              </a:rPr>
              <a:t> ICurti</a:t>
            </a:r>
            <a:endParaRPr sz="2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1"/>
                </a:solidFill>
              </a:rPr>
              <a:t>Lukas </a:t>
            </a:r>
            <a:r>
              <a:rPr lang="pt-BR" sz="1800">
                <a:solidFill>
                  <a:schemeClr val="dk2"/>
                </a:solidFill>
              </a:rPr>
              <a:t>ficou responsável pelo nosso </a:t>
            </a:r>
            <a:r>
              <a:rPr lang="pt-BR" sz="1800">
                <a:solidFill>
                  <a:srgbClr val="00FF00"/>
                </a:solidFill>
              </a:rPr>
              <a:t>Mkdocs</a:t>
            </a:r>
            <a:r>
              <a:rPr lang="pt-BR" sz="1800">
                <a:solidFill>
                  <a:schemeClr val="dk2"/>
                </a:solidFill>
              </a:rPr>
              <a:t> que documentou passo a passo de nosso projeto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1"/>
                </a:solidFill>
              </a:rPr>
              <a:t>Gabriel Paulino </a:t>
            </a:r>
            <a:r>
              <a:rPr lang="pt-BR" sz="1800">
                <a:solidFill>
                  <a:schemeClr val="dk2"/>
                </a:solidFill>
              </a:rPr>
              <a:t>fez nosso </a:t>
            </a:r>
            <a:r>
              <a:rPr lang="pt-BR" sz="1800">
                <a:solidFill>
                  <a:srgbClr val="00FF00"/>
                </a:solidFill>
              </a:rPr>
              <a:t>mapa mental </a:t>
            </a:r>
            <a:r>
              <a:rPr lang="pt-BR" sz="1800">
                <a:solidFill>
                  <a:schemeClr val="dk2"/>
                </a:solidFill>
              </a:rPr>
              <a:t>representando nossa linha de pensamento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1"/>
                </a:solidFill>
              </a:rPr>
              <a:t>Gabriel Miler </a:t>
            </a:r>
            <a:r>
              <a:rPr lang="pt-BR" sz="1800">
                <a:solidFill>
                  <a:schemeClr val="dk2"/>
                </a:solidFill>
              </a:rPr>
              <a:t>programou nosso </a:t>
            </a:r>
            <a:r>
              <a:rPr lang="pt-BR" sz="1800">
                <a:solidFill>
                  <a:srgbClr val="00FF00"/>
                </a:solidFill>
              </a:rPr>
              <a:t>protótipo do ICurti</a:t>
            </a:r>
            <a:r>
              <a:rPr lang="pt-BR" sz="1800">
                <a:solidFill>
                  <a:schemeClr val="dk2"/>
                </a:solidFill>
              </a:rPr>
              <a:t> para demonstrar uma base de nossa ideia 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4375" y="0"/>
            <a:ext cx="46496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ctrTitle"/>
          </p:nvPr>
        </p:nvSpPr>
        <p:spPr>
          <a:xfrm>
            <a:off x="26300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          Fim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00"/>
              <a:t>Muito obrigado por nos    ouvir e dar essa chance </a:t>
            </a:r>
            <a:endParaRPr sz="3800"/>
          </a:p>
        </p:txBody>
      </p:sp>
      <p:sp>
        <p:nvSpPr>
          <p:cNvPr id="102" name="Google Shape;102;p18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Um trabalho do grupo: Gabriel Miler, Lukas Souza e Gabriel Paulino</a:t>
            </a:r>
            <a:endParaRPr b="1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