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76199" autoAdjust="0"/>
  </p:normalViewPr>
  <p:slideViewPr>
    <p:cSldViewPr>
      <p:cViewPr varScale="1">
        <p:scale>
          <a:sx n="82" d="100"/>
          <a:sy n="82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13.08.2012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Machbarkeit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Lose Kopplung: </a:t>
            </a:r>
            <a:r>
              <a:rPr lang="de-CH" dirty="0" err="1" smtClean="0"/>
              <a:t>interfaces</a:t>
            </a:r>
            <a:r>
              <a:rPr lang="de-CH" dirty="0" smtClean="0"/>
              <a:t> ändern/neue hinzufügen. </a:t>
            </a:r>
            <a:r>
              <a:rPr lang="de-CH" dirty="0" err="1" smtClean="0"/>
              <a:t>Plugins</a:t>
            </a:r>
            <a:r>
              <a:rPr lang="de-CH" baseline="0" dirty="0" smtClean="0"/>
              <a:t> die das Interface nicht benutzen müssen nicht neu kompiliert werden.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Konzept</a:t>
            </a:r>
            <a:r>
              <a:rPr lang="de-CH" baseline="0" dirty="0" smtClean="0"/>
              <a:t> nicht </a:t>
            </a:r>
            <a:r>
              <a:rPr lang="de-CH" baseline="0" smtClean="0"/>
              <a:t>genaue Umsetzung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MEF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Unity</a:t>
            </a:r>
            <a:r>
              <a:rPr lang="de-CH" baseline="0" dirty="0" smtClean="0"/>
              <a:t> = stellt </a:t>
            </a:r>
            <a:r>
              <a:rPr lang="de-CH" baseline="0" dirty="0" err="1" smtClean="0"/>
              <a:t>container</a:t>
            </a:r>
            <a:r>
              <a:rPr lang="de-CH" baseline="0" dirty="0" smtClean="0"/>
              <a:t> zur </a:t>
            </a:r>
            <a:r>
              <a:rPr lang="de-CH" baseline="0" dirty="0" err="1" smtClean="0"/>
              <a:t>verfügung</a:t>
            </a:r>
            <a:r>
              <a:rPr lang="de-CH" baseline="0" dirty="0" smtClean="0"/>
              <a:t> um </a:t>
            </a:r>
            <a:r>
              <a:rPr lang="de-CH" baseline="0" dirty="0" err="1" smtClean="0"/>
              <a:t>interfaces</a:t>
            </a:r>
            <a:r>
              <a:rPr lang="de-CH" baseline="0" dirty="0" smtClean="0"/>
              <a:t> zu </a:t>
            </a:r>
            <a:r>
              <a:rPr lang="de-CH" baseline="0" dirty="0" err="1" smtClean="0"/>
              <a:t>mappen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Services registriert.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HW/SW Evaluation: Viele </a:t>
            </a:r>
            <a:r>
              <a:rPr lang="de-CH" dirty="0" smtClean="0"/>
              <a:t>Monitore, hohe Auflösung mit </a:t>
            </a:r>
            <a:r>
              <a:rPr lang="de-CH" dirty="0" smtClean="0"/>
              <a:t>WPF, Grafikkarten </a:t>
            </a:r>
            <a:r>
              <a:rPr lang="de-CH" dirty="0" smtClean="0"/>
              <a:t>Konfiguration</a:t>
            </a:r>
          </a:p>
          <a:p>
            <a:r>
              <a:rPr lang="de-CH" dirty="0" smtClean="0"/>
              <a:t>Interaktionskonzept </a:t>
            </a:r>
            <a:r>
              <a:rPr lang="de-CH" dirty="0" err="1" smtClean="0"/>
              <a:t>Kinect</a:t>
            </a:r>
            <a:r>
              <a:rPr lang="de-CH" dirty="0" smtClean="0"/>
              <a:t>, API nicht ausgereift, fast</a:t>
            </a:r>
            <a:r>
              <a:rPr lang="de-CH" baseline="0" dirty="0" smtClean="0"/>
              <a:t> keine Libraries</a:t>
            </a:r>
            <a:endParaRPr lang="de-CH" dirty="0" smtClean="0"/>
          </a:p>
          <a:p>
            <a:r>
              <a:rPr lang="de-CH" dirty="0" smtClean="0"/>
              <a:t>Dokumentation z.B</a:t>
            </a:r>
            <a:r>
              <a:rPr lang="de-CH" dirty="0" smtClean="0"/>
              <a:t>. Demomodus Ideen dokumentiert</a:t>
            </a:r>
          </a:p>
          <a:p>
            <a:r>
              <a:rPr lang="de-CH" dirty="0" smtClean="0"/>
              <a:t>Viele Personen &amp; </a:t>
            </a:r>
            <a:r>
              <a:rPr lang="de-CH" dirty="0" smtClean="0"/>
              <a:t>Meinungen Betreuer, </a:t>
            </a:r>
            <a:r>
              <a:rPr lang="de-CH" dirty="0" err="1" smtClean="0"/>
              <a:t>Usability</a:t>
            </a:r>
            <a:r>
              <a:rPr lang="de-CH" dirty="0" smtClean="0"/>
              <a:t> Experte,</a:t>
            </a:r>
            <a:r>
              <a:rPr lang="de-CH" baseline="0" dirty="0" smtClean="0"/>
              <a:t> Hr. Heinzmann wirtschaftliche Sicht, </a:t>
            </a:r>
            <a:r>
              <a:rPr lang="de-CH" baseline="0" smtClean="0"/>
              <a:t>Institut Codeanforderungen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Grundanforderung Poster darstellen, Aufgabenstellung geändert.</a:t>
            </a:r>
          </a:p>
          <a:p>
            <a:pPr lvl="1"/>
            <a:r>
              <a:rPr lang="de-CH" dirty="0" smtClean="0"/>
              <a:t>Kinect, Interaktionstechniken</a:t>
            </a:r>
          </a:p>
          <a:p>
            <a:pPr lvl="1"/>
            <a:r>
              <a:rPr lang="de-CH" dirty="0" smtClean="0"/>
              <a:t>SW/HW Konfiguration, Poster Studie</a:t>
            </a:r>
          </a:p>
          <a:p>
            <a:r>
              <a:rPr lang="de-CH" dirty="0" smtClean="0"/>
              <a:t>Wartung: Konzept CMS</a:t>
            </a:r>
          </a:p>
          <a:p>
            <a:r>
              <a:rPr lang="de-CH" dirty="0" smtClean="0"/>
              <a:t>Erweiterbarkeit: Andere Medien auf Videowall</a:t>
            </a:r>
          </a:p>
          <a:p>
            <a:r>
              <a:rPr lang="de-CH" dirty="0" smtClean="0"/>
              <a:t>Technischer 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r>
              <a:rPr lang="de-CH" dirty="0" smtClean="0"/>
              <a:t>Auf folgende Themen wird eingegangen.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Kombiniert? Weil für</a:t>
            </a:r>
            <a:r>
              <a:rPr lang="de-CH" baseline="0" dirty="0" smtClean="0"/>
              <a:t> versch. Aspekte </a:t>
            </a:r>
            <a:r>
              <a:rPr lang="de-CH" dirty="0" smtClean="0"/>
              <a:t>versch. Vorgehen</a:t>
            </a:r>
          </a:p>
          <a:p>
            <a:r>
              <a:rPr lang="de-CH" dirty="0" smtClean="0"/>
              <a:t>UCD: hohe </a:t>
            </a:r>
            <a:r>
              <a:rPr lang="de-CH" dirty="0" err="1" smtClean="0"/>
              <a:t>Usability</a:t>
            </a:r>
            <a:r>
              <a:rPr lang="de-CH" dirty="0" smtClean="0"/>
              <a:t>, Nutzer im Mittelpunkt</a:t>
            </a:r>
          </a:p>
          <a:p>
            <a:r>
              <a:rPr lang="de-CH" baseline="0" dirty="0" smtClean="0"/>
              <a:t>zu </a:t>
            </a:r>
            <a:r>
              <a:rPr lang="de-CH" baseline="0" dirty="0" smtClean="0"/>
              <a:t>Beginn </a:t>
            </a:r>
            <a:r>
              <a:rPr lang="de-CH" baseline="0" dirty="0" smtClean="0"/>
              <a:t>Risiken minimiert -&gt; Überlappung User Stories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Fragebögen</a:t>
            </a:r>
          </a:p>
          <a:p>
            <a:r>
              <a:rPr lang="de-CH" dirty="0" smtClean="0"/>
              <a:t>Aus Antworten fiktive</a:t>
            </a:r>
            <a:r>
              <a:rPr lang="de-CH" baseline="0" dirty="0" smtClean="0"/>
              <a:t> Personen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Tech. Möglichkeiten abgeklärt -&gt; Ausleuchtung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Kinect</a:t>
            </a:r>
            <a:r>
              <a:rPr lang="de-CH" baseline="0" dirty="0" smtClean="0"/>
              <a:t> (Spezifikation zu wenig genau, daher Tests, schnelles Erkennen möglich?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An </a:t>
            </a:r>
            <a:r>
              <a:rPr lang="de-CH" dirty="0" err="1" smtClean="0"/>
              <a:t>Kinect</a:t>
            </a:r>
            <a:r>
              <a:rPr lang="de-CH" dirty="0" smtClean="0"/>
              <a:t> Xbox</a:t>
            </a:r>
            <a:r>
              <a:rPr lang="de-CH" baseline="0" dirty="0" smtClean="0"/>
              <a:t> orientiert</a:t>
            </a:r>
            <a:endParaRPr lang="de-CH" dirty="0" smtClean="0"/>
          </a:p>
          <a:p>
            <a:r>
              <a:rPr lang="de-CH" dirty="0" smtClean="0"/>
              <a:t>Ausgewählte Technik</a:t>
            </a:r>
            <a:r>
              <a:rPr lang="de-CH" baseline="0" dirty="0" smtClean="0"/>
              <a:t> getestet: </a:t>
            </a:r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endParaRPr lang="de-CH" dirty="0" smtClean="0"/>
          </a:p>
          <a:p>
            <a:r>
              <a:rPr lang="de-CH" dirty="0" smtClean="0"/>
              <a:t>verfeinert: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Nutzer im Zentrum</a:t>
            </a:r>
          </a:p>
          <a:p>
            <a:r>
              <a:rPr lang="de-CH" dirty="0" smtClean="0"/>
              <a:t>-&gt; Lukas mit Videowall Evaluation (Aufgabenpunkt)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13.08.2012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13.08.2012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13.08.2012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13.08.2012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13.08.2012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13.08.2012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13.08.2012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13.08.2012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15738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Verschiedene </a:t>
            </a:r>
            <a:r>
              <a:rPr lang="de-CH" dirty="0" smtClean="0"/>
              <a:t>Bereiche</a:t>
            </a:r>
          </a:p>
          <a:p>
            <a:r>
              <a:rPr lang="de-CH" dirty="0" smtClean="0"/>
              <a:t>HW / SW Evaluation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r>
              <a:rPr lang="de-CH" dirty="0" smtClean="0"/>
              <a:t>Viele 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Analyse </a:t>
            </a:r>
            <a:r>
              <a:rPr lang="de-CH" dirty="0"/>
              <a:t>und </a:t>
            </a:r>
            <a:r>
              <a:rPr lang="de-CH" dirty="0" smtClean="0"/>
              <a:t>Benutzerstudie</a:t>
            </a:r>
          </a:p>
          <a:p>
            <a:r>
              <a:rPr lang="de-CH" dirty="0" smtClean="0"/>
              <a:t>Videowall Evaluation</a:t>
            </a:r>
          </a:p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Projektabschluss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13.08.2012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Projektabschluss</a:t>
            </a:r>
          </a:p>
          <a:p>
            <a:r>
              <a:rPr lang="de-CH" dirty="0" smtClean="0"/>
              <a:t>Weiterentwicklung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beschaffen</a:t>
            </a:r>
          </a:p>
          <a:p>
            <a:r>
              <a:rPr lang="de-CH" dirty="0" smtClean="0"/>
              <a:t>Prototyp weiterentwickeln</a:t>
            </a:r>
          </a:p>
          <a:p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13.08.2012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r>
              <a:rPr lang="de-CH" dirty="0" smtClean="0"/>
              <a:t>Dokumentation angelehnt an RUP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13.08.2012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588</Words>
  <Application>Microsoft Office PowerPoint</Application>
  <PresentationFormat>Bildschirmpräsentation (4:3)</PresentationFormat>
  <Paragraphs>212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PowerPoint-Präsentation</vt:lpstr>
      <vt:lpstr>PowerPoint-Präsentation</vt:lpstr>
      <vt:lpstr>Videowall Evaluation</vt:lpstr>
      <vt:lpstr>Videowall Evaluation</vt:lpstr>
      <vt:lpstr>PowerPoint-Präsentation</vt:lpstr>
      <vt:lpstr>PowerPoint-Präsentation</vt:lpstr>
      <vt:lpstr>Plug-in Framework</vt:lpstr>
      <vt:lpstr>PowerPoint-Präsentation</vt:lpstr>
      <vt:lpstr>Herausforderungen</vt:lpstr>
      <vt:lpstr>Projektabschluss</vt:lpstr>
      <vt:lpstr>Weiterentwicklung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Delia</cp:lastModifiedBy>
  <cp:revision>143</cp:revision>
  <dcterms:created xsi:type="dcterms:W3CDTF">2012-08-06T08:29:57Z</dcterms:created>
  <dcterms:modified xsi:type="dcterms:W3CDTF">2012-08-13T08:25:07Z</dcterms:modified>
</cp:coreProperties>
</file>