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presentation.xml" ContentType="application/vnd.openxmlformats-officedocument.presentationml.presentation.main+xml"/>
  <Override PartName="/ppt/slideLayouts/slideLayout7.xml" ContentType="application/vnd.openxmlformats-officedocument.presentationml.slideLayout+xml"/>
  <Override PartName="/ppt/theme/theme3.xml" ContentType="application/vnd.openxmlformats-officedocument.theme+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Default Extension="png" ContentType="image/png"/>
  <Override PartName="/ppt/slideLayouts/slideLayout11.xml" ContentType="application/vnd.openxmlformats-officedocument.presentationml.slideLayout+xml"/>
  <Override PartName="/docProps/core.xml" ContentType="application/vnd.openxmlformats-package.core-properties+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viewProps.xml" ContentType="application/vnd.openxmlformats-officedocument.presentationml.viewProps+xml"/>
  <Override PartName="/ppt/slideMasters/slideMaster1.xml" ContentType="application/vnd.openxmlformats-officedocument.presentationml.slideMaster+xml"/>
  <Default Extension="bin" ContentType="application/vnd.openxmlformats-officedocument.presentationml.printerSettings"/>
  <Default Extension="rels" ContentType="application/vnd.openxmlformats-package.relationships+xml"/>
  <Override PartName="/ppt/handoutMasters/handoutMaster1.xml" ContentType="application/vnd.openxmlformats-officedocument.presentationml.handoutMaster+xml"/>
  <Default Extension="gif" ContentType="image/gif"/>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
  </p:notesMasterIdLst>
  <p:handoutMasterIdLst>
    <p:handoutMasterId r:id="rId4"/>
  </p:handoutMasterIdLst>
  <p:sldIdLst>
    <p:sldId id="257" r:id="rId2"/>
  </p:sldIdLst>
  <p:sldSz cx="42808525" cy="30279975"/>
  <p:notesSz cx="6781800" cy="9918700"/>
  <p:defaultTextStyle>
    <a:defPPr>
      <a:defRPr lang="de-CH"/>
    </a:defPPr>
    <a:lvl1pPr algn="l" rtl="0" fontAlgn="base">
      <a:spcBef>
        <a:spcPct val="0"/>
      </a:spcBef>
      <a:spcAft>
        <a:spcPct val="0"/>
      </a:spcAft>
      <a:defRPr kern="1200">
        <a:solidFill>
          <a:schemeClr val="tx1"/>
        </a:solidFill>
        <a:latin typeface="Arial" charset="0"/>
        <a:ea typeface="+mn-ea"/>
        <a:cs typeface="+mn-cs"/>
      </a:defRPr>
    </a:lvl1pPr>
    <a:lvl2pPr marL="2087804" algn="l" rtl="0" fontAlgn="base">
      <a:spcBef>
        <a:spcPct val="0"/>
      </a:spcBef>
      <a:spcAft>
        <a:spcPct val="0"/>
      </a:spcAft>
      <a:defRPr kern="1200">
        <a:solidFill>
          <a:schemeClr val="tx1"/>
        </a:solidFill>
        <a:latin typeface="Arial" charset="0"/>
        <a:ea typeface="+mn-ea"/>
        <a:cs typeface="+mn-cs"/>
      </a:defRPr>
    </a:lvl2pPr>
    <a:lvl3pPr marL="4175613" algn="l" rtl="0" fontAlgn="base">
      <a:spcBef>
        <a:spcPct val="0"/>
      </a:spcBef>
      <a:spcAft>
        <a:spcPct val="0"/>
      </a:spcAft>
      <a:defRPr kern="1200">
        <a:solidFill>
          <a:schemeClr val="tx1"/>
        </a:solidFill>
        <a:latin typeface="Arial" charset="0"/>
        <a:ea typeface="+mn-ea"/>
        <a:cs typeface="+mn-cs"/>
      </a:defRPr>
    </a:lvl3pPr>
    <a:lvl4pPr marL="6263417" algn="l" rtl="0" fontAlgn="base">
      <a:spcBef>
        <a:spcPct val="0"/>
      </a:spcBef>
      <a:spcAft>
        <a:spcPct val="0"/>
      </a:spcAft>
      <a:defRPr kern="1200">
        <a:solidFill>
          <a:schemeClr val="tx1"/>
        </a:solidFill>
        <a:latin typeface="Arial" charset="0"/>
        <a:ea typeface="+mn-ea"/>
        <a:cs typeface="+mn-cs"/>
      </a:defRPr>
    </a:lvl4pPr>
    <a:lvl5pPr marL="8351221" algn="l" rtl="0" fontAlgn="base">
      <a:spcBef>
        <a:spcPct val="0"/>
      </a:spcBef>
      <a:spcAft>
        <a:spcPct val="0"/>
      </a:spcAft>
      <a:defRPr kern="1200">
        <a:solidFill>
          <a:schemeClr val="tx1"/>
        </a:solidFill>
        <a:latin typeface="Arial" charset="0"/>
        <a:ea typeface="+mn-ea"/>
        <a:cs typeface="+mn-cs"/>
      </a:defRPr>
    </a:lvl5pPr>
    <a:lvl6pPr marL="10439030" algn="l" defTabSz="4175613" rtl="0" eaLnBrk="1" latinLnBrk="0" hangingPunct="1">
      <a:defRPr kern="1200">
        <a:solidFill>
          <a:schemeClr val="tx1"/>
        </a:solidFill>
        <a:latin typeface="Arial" charset="0"/>
        <a:ea typeface="+mn-ea"/>
        <a:cs typeface="+mn-cs"/>
      </a:defRPr>
    </a:lvl6pPr>
    <a:lvl7pPr marL="12526834" algn="l" defTabSz="4175613" rtl="0" eaLnBrk="1" latinLnBrk="0" hangingPunct="1">
      <a:defRPr kern="1200">
        <a:solidFill>
          <a:schemeClr val="tx1"/>
        </a:solidFill>
        <a:latin typeface="Arial" charset="0"/>
        <a:ea typeface="+mn-ea"/>
        <a:cs typeface="+mn-cs"/>
      </a:defRPr>
    </a:lvl7pPr>
    <a:lvl8pPr marL="14614639" algn="l" defTabSz="4175613" rtl="0" eaLnBrk="1" latinLnBrk="0" hangingPunct="1">
      <a:defRPr kern="1200">
        <a:solidFill>
          <a:schemeClr val="tx1"/>
        </a:solidFill>
        <a:latin typeface="Arial" charset="0"/>
        <a:ea typeface="+mn-ea"/>
        <a:cs typeface="+mn-cs"/>
      </a:defRPr>
    </a:lvl8pPr>
    <a:lvl9pPr marL="16702447" algn="l" defTabSz="4175613"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clrMru>
    <a:srgbClr val="EF070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vertBarState="minimized">
    <p:restoredLeft sz="15620"/>
    <p:restoredTop sz="99565" autoAdjust="0"/>
  </p:normalViewPr>
  <p:slideViewPr>
    <p:cSldViewPr>
      <p:cViewPr>
        <p:scale>
          <a:sx n="50" d="100"/>
          <a:sy n="50" d="100"/>
        </p:scale>
        <p:origin x="-104" y="-88"/>
      </p:cViewPr>
      <p:guideLst>
        <p:guide orient="horz" pos="9537"/>
        <p:guide pos="13483"/>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7"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9" Type="http://schemas.openxmlformats.org/officeDocument/2006/relationships/tableStyles" Target="tableStyles.xml"/><Relationship Id="rId3" Type="http://schemas.openxmlformats.org/officeDocument/2006/relationships/notesMaster" Target="notesMasters/notesMaster1.xml"/><Relationship Id="rId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endParaRPr lang="de-CH"/>
          </a:p>
        </p:txBody>
      </p:sp>
      <p:sp>
        <p:nvSpPr>
          <p:cNvPr id="8195"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endParaRPr lang="de-CH"/>
          </a:p>
        </p:txBody>
      </p:sp>
      <p:sp>
        <p:nvSpPr>
          <p:cNvPr id="8196" name="Rectangle 4"/>
          <p:cNvSpPr>
            <a:spLocks noGrp="1" noChangeArrowheads="1"/>
          </p:cNvSpPr>
          <p:nvPr>
            <p:ph type="ftr" sz="quarter" idx="2"/>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r>
              <a:rPr lang="de-CH"/>
              <a:t>Dezember 2005</a:t>
            </a:r>
          </a:p>
        </p:txBody>
      </p:sp>
      <p:sp>
        <p:nvSpPr>
          <p:cNvPr id="8197" name="Rectangle 5"/>
          <p:cNvSpPr>
            <a:spLocks noGrp="1" noChangeArrowheads="1"/>
          </p:cNvSpPr>
          <p:nvPr>
            <p:ph type="sldNum" sz="quarter" idx="3"/>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fld id="{A30A447A-28F3-4BD4-B299-6E7FF0F3365B}" type="slidenum">
              <a:rPr lang="de-CH"/>
              <a:pPr/>
              <a:t>‹Nr.›</a:t>
            </a:fld>
            <a:endParaRPr lang="de-CH"/>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defTabSz="912813">
              <a:defRPr sz="1200"/>
            </a:lvl1pPr>
          </a:lstStyle>
          <a:p>
            <a:endParaRPr lang="de-CH"/>
          </a:p>
        </p:txBody>
      </p:sp>
      <p:sp>
        <p:nvSpPr>
          <p:cNvPr id="6147" name="Rectangle 3"/>
          <p:cNvSpPr>
            <a:spLocks noGrp="1" noChangeArrowheads="1"/>
          </p:cNvSpPr>
          <p:nvPr>
            <p:ph type="dt" idx="1"/>
          </p:nvPr>
        </p:nvSpPr>
        <p:spPr bwMode="auto">
          <a:xfrm>
            <a:off x="3841750" y="0"/>
            <a:ext cx="2938463" cy="496888"/>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lvl1pPr algn="r" defTabSz="912813">
              <a:defRPr sz="1200"/>
            </a:lvl1pPr>
          </a:lstStyle>
          <a:p>
            <a:endParaRPr lang="de-CH"/>
          </a:p>
        </p:txBody>
      </p:sp>
      <p:sp>
        <p:nvSpPr>
          <p:cNvPr id="6148" name="Rectangle 4"/>
          <p:cNvSpPr>
            <a:spLocks noGrp="1" noRot="1" noChangeAspect="1" noChangeArrowheads="1" noTextEdit="1"/>
          </p:cNvSpPr>
          <p:nvPr>
            <p:ph type="sldImg" idx="2"/>
          </p:nvPr>
        </p:nvSpPr>
        <p:spPr bwMode="auto">
          <a:xfrm>
            <a:off x="762000" y="742950"/>
            <a:ext cx="5259388" cy="37211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77863" y="4711700"/>
            <a:ext cx="5426075" cy="4464050"/>
          </a:xfrm>
          <a:prstGeom prst="rect">
            <a:avLst/>
          </a:prstGeom>
          <a:noFill/>
          <a:ln w="9525">
            <a:noFill/>
            <a:miter lim="800000"/>
            <a:headEnd/>
            <a:tailEnd/>
          </a:ln>
          <a:effectLst/>
        </p:spPr>
        <p:txBody>
          <a:bodyPr vert="horz" wrap="square" lIns="91275" tIns="45638" rIns="91275" bIns="45638"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6150" name="Rectangle 6"/>
          <p:cNvSpPr>
            <a:spLocks noGrp="1" noChangeArrowheads="1"/>
          </p:cNvSpPr>
          <p:nvPr>
            <p:ph type="ftr" sz="quarter" idx="4"/>
          </p:nvPr>
        </p:nvSpPr>
        <p:spPr bwMode="auto">
          <a:xfrm>
            <a:off x="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defTabSz="912813">
              <a:defRPr sz="1200"/>
            </a:lvl1pPr>
          </a:lstStyle>
          <a:p>
            <a:r>
              <a:rPr lang="de-CH"/>
              <a:t>Dezember 2005</a:t>
            </a:r>
          </a:p>
        </p:txBody>
      </p:sp>
      <p:sp>
        <p:nvSpPr>
          <p:cNvPr id="6151" name="Rectangle 7"/>
          <p:cNvSpPr>
            <a:spLocks noGrp="1" noChangeArrowheads="1"/>
          </p:cNvSpPr>
          <p:nvPr>
            <p:ph type="sldNum" sz="quarter" idx="5"/>
          </p:nvPr>
        </p:nvSpPr>
        <p:spPr bwMode="auto">
          <a:xfrm>
            <a:off x="3841750" y="9420225"/>
            <a:ext cx="2938463" cy="496888"/>
          </a:xfrm>
          <a:prstGeom prst="rect">
            <a:avLst/>
          </a:prstGeom>
          <a:noFill/>
          <a:ln w="9525">
            <a:noFill/>
            <a:miter lim="800000"/>
            <a:headEnd/>
            <a:tailEnd/>
          </a:ln>
          <a:effectLst/>
        </p:spPr>
        <p:txBody>
          <a:bodyPr vert="horz" wrap="square" lIns="91275" tIns="45638" rIns="91275" bIns="45638" numCol="1" anchor="b" anchorCtr="0" compatLnSpc="1">
            <a:prstTxWarp prst="textNoShape">
              <a:avLst/>
            </a:prstTxWarp>
          </a:bodyPr>
          <a:lstStyle>
            <a:lvl1pPr algn="r" defTabSz="912813">
              <a:defRPr sz="1200"/>
            </a:lvl1pPr>
          </a:lstStyle>
          <a:p>
            <a:fld id="{19782CC1-7A24-4D4B-B40F-B13D98B4F1C5}" type="slidenum">
              <a:rPr lang="de-CH"/>
              <a:pPr/>
              <a:t>‹Nr.›</a:t>
            </a:fld>
            <a:endParaRPr lang="de-CH"/>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5500" kern="1200">
        <a:solidFill>
          <a:schemeClr val="tx1"/>
        </a:solidFill>
        <a:latin typeface="Arial" charset="0"/>
        <a:ea typeface="+mn-ea"/>
        <a:cs typeface="+mn-cs"/>
      </a:defRPr>
    </a:lvl1pPr>
    <a:lvl2pPr marL="2087804" algn="l" rtl="0" fontAlgn="base">
      <a:spcBef>
        <a:spcPct val="30000"/>
      </a:spcBef>
      <a:spcAft>
        <a:spcPct val="0"/>
      </a:spcAft>
      <a:defRPr sz="5500" kern="1200">
        <a:solidFill>
          <a:schemeClr val="tx1"/>
        </a:solidFill>
        <a:latin typeface="Arial" charset="0"/>
        <a:ea typeface="+mn-ea"/>
        <a:cs typeface="+mn-cs"/>
      </a:defRPr>
    </a:lvl2pPr>
    <a:lvl3pPr marL="4175613" algn="l" rtl="0" fontAlgn="base">
      <a:spcBef>
        <a:spcPct val="30000"/>
      </a:spcBef>
      <a:spcAft>
        <a:spcPct val="0"/>
      </a:spcAft>
      <a:defRPr sz="5500" kern="1200">
        <a:solidFill>
          <a:schemeClr val="tx1"/>
        </a:solidFill>
        <a:latin typeface="Arial" charset="0"/>
        <a:ea typeface="+mn-ea"/>
        <a:cs typeface="+mn-cs"/>
      </a:defRPr>
    </a:lvl3pPr>
    <a:lvl4pPr marL="6263417" algn="l" rtl="0" fontAlgn="base">
      <a:spcBef>
        <a:spcPct val="30000"/>
      </a:spcBef>
      <a:spcAft>
        <a:spcPct val="0"/>
      </a:spcAft>
      <a:defRPr sz="5500" kern="1200">
        <a:solidFill>
          <a:schemeClr val="tx1"/>
        </a:solidFill>
        <a:latin typeface="Arial" charset="0"/>
        <a:ea typeface="+mn-ea"/>
        <a:cs typeface="+mn-cs"/>
      </a:defRPr>
    </a:lvl4pPr>
    <a:lvl5pPr marL="8351221" algn="l" rtl="0" fontAlgn="base">
      <a:spcBef>
        <a:spcPct val="30000"/>
      </a:spcBef>
      <a:spcAft>
        <a:spcPct val="0"/>
      </a:spcAft>
      <a:defRPr sz="5500" kern="1200">
        <a:solidFill>
          <a:schemeClr val="tx1"/>
        </a:solidFill>
        <a:latin typeface="Arial" charset="0"/>
        <a:ea typeface="+mn-ea"/>
        <a:cs typeface="+mn-cs"/>
      </a:defRPr>
    </a:lvl5pPr>
    <a:lvl6pPr marL="10439030" algn="l" defTabSz="4175613" rtl="0" eaLnBrk="1" latinLnBrk="0" hangingPunct="1">
      <a:defRPr sz="5500" kern="1200">
        <a:solidFill>
          <a:schemeClr val="tx1"/>
        </a:solidFill>
        <a:latin typeface="+mn-lt"/>
        <a:ea typeface="+mn-ea"/>
        <a:cs typeface="+mn-cs"/>
      </a:defRPr>
    </a:lvl6pPr>
    <a:lvl7pPr marL="12526834" algn="l" defTabSz="4175613" rtl="0" eaLnBrk="1" latinLnBrk="0" hangingPunct="1">
      <a:defRPr sz="5500" kern="1200">
        <a:solidFill>
          <a:schemeClr val="tx1"/>
        </a:solidFill>
        <a:latin typeface="+mn-lt"/>
        <a:ea typeface="+mn-ea"/>
        <a:cs typeface="+mn-cs"/>
      </a:defRPr>
    </a:lvl7pPr>
    <a:lvl8pPr marL="14614639" algn="l" defTabSz="4175613" rtl="0" eaLnBrk="1" latinLnBrk="0" hangingPunct="1">
      <a:defRPr sz="5500" kern="1200">
        <a:solidFill>
          <a:schemeClr val="tx1"/>
        </a:solidFill>
        <a:latin typeface="+mn-lt"/>
        <a:ea typeface="+mn-ea"/>
        <a:cs typeface="+mn-cs"/>
      </a:defRPr>
    </a:lvl8pPr>
    <a:lvl9pPr marL="16702447" algn="l" defTabSz="4175613"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de-CH"/>
              <a:t>Dezember 2005</a:t>
            </a:r>
          </a:p>
        </p:txBody>
      </p:sp>
      <p:sp>
        <p:nvSpPr>
          <p:cNvPr id="7" name="Rectangle 7"/>
          <p:cNvSpPr>
            <a:spLocks noGrp="1" noChangeArrowheads="1"/>
          </p:cNvSpPr>
          <p:nvPr>
            <p:ph type="sldNum" sz="quarter" idx="5"/>
          </p:nvPr>
        </p:nvSpPr>
        <p:spPr>
          <a:ln/>
        </p:spPr>
        <p:txBody>
          <a:bodyPr/>
          <a:lstStyle/>
          <a:p>
            <a:fld id="{07970AF0-996D-43AB-8462-ED8C4D7CD3E0}" type="slidenum">
              <a:rPr lang="de-CH"/>
              <a:pPr/>
              <a:t>1</a:t>
            </a:fld>
            <a:endParaRPr lang="de-CH"/>
          </a:p>
        </p:txBody>
      </p:sp>
      <p:sp>
        <p:nvSpPr>
          <p:cNvPr id="7170" name="Rectangle 2"/>
          <p:cNvSpPr>
            <a:spLocks noGrp="1" noRot="1" noChangeAspect="1" noChangeArrowheads="1" noTextEdit="1"/>
          </p:cNvSpPr>
          <p:nvPr>
            <p:ph type="sldImg"/>
          </p:nvPr>
        </p:nvSpPr>
        <p:spPr>
          <a:xfrm>
            <a:off x="762000" y="742950"/>
            <a:ext cx="5259388" cy="3721100"/>
          </a:xfrm>
          <a:ln/>
        </p:spPr>
      </p:sp>
      <p:sp>
        <p:nvSpPr>
          <p:cNvPr id="7171" name="Rectangle 3"/>
          <p:cNvSpPr>
            <a:spLocks noGrp="1" noChangeArrowheads="1"/>
          </p:cNvSpPr>
          <p:nvPr>
            <p:ph type="body"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640" y="9406425"/>
            <a:ext cx="36387246" cy="6490569"/>
          </a:xfrm>
        </p:spPr>
        <p:txBody>
          <a:bodyPr/>
          <a:lstStyle/>
          <a:p>
            <a:r>
              <a:rPr lang="de-DE" smtClean="0"/>
              <a:t>Titelmasterformat durch Klicken bearbeiten</a:t>
            </a:r>
            <a:endParaRPr lang="de-CH"/>
          </a:p>
        </p:txBody>
      </p:sp>
      <p:sp>
        <p:nvSpPr>
          <p:cNvPr id="3" name="Untertitel 2"/>
          <p:cNvSpPr>
            <a:spLocks noGrp="1"/>
          </p:cNvSpPr>
          <p:nvPr>
            <p:ph type="subTitle" idx="1"/>
          </p:nvPr>
        </p:nvSpPr>
        <p:spPr>
          <a:xfrm>
            <a:off x="6421279" y="17158652"/>
            <a:ext cx="29965968" cy="7738216"/>
          </a:xfrm>
        </p:spPr>
        <p:txBody>
          <a:bodyPr/>
          <a:lstStyle>
            <a:lvl1pPr marL="0" indent="0" algn="ctr">
              <a:buNone/>
              <a:defRPr/>
            </a:lvl1pPr>
            <a:lvl2pPr marL="2087804" indent="0" algn="ctr">
              <a:buNone/>
              <a:defRPr/>
            </a:lvl2pPr>
            <a:lvl3pPr marL="4175613" indent="0" algn="ctr">
              <a:buNone/>
              <a:defRPr/>
            </a:lvl3pPr>
            <a:lvl4pPr marL="6263417" indent="0" algn="ctr">
              <a:buNone/>
              <a:defRPr/>
            </a:lvl4pPr>
            <a:lvl5pPr marL="8351221" indent="0" algn="ctr">
              <a:buNone/>
              <a:defRPr/>
            </a:lvl5pPr>
            <a:lvl6pPr marL="10439030" indent="0" algn="ctr">
              <a:buNone/>
              <a:defRPr/>
            </a:lvl6pPr>
            <a:lvl7pPr marL="12526834" indent="0" algn="ctr">
              <a:buNone/>
              <a:defRPr/>
            </a:lvl7pPr>
            <a:lvl8pPr marL="14614639" indent="0" algn="ctr">
              <a:buNone/>
              <a:defRPr/>
            </a:lvl8pPr>
            <a:lvl9pPr marL="16702447" indent="0" algn="ctr">
              <a:buNone/>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lvl1pPr>
              <a:defRPr/>
            </a:lvl1pPr>
          </a:lstStyle>
          <a:p>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a:lvl1pPr>
          </a:lstStyle>
          <a:p>
            <a:fld id="{1D280F00-0DC3-434D-A553-024A64AB07E0}" type="slidenum">
              <a:rPr lang="de-CH"/>
              <a:pPr/>
              <a:t>‹Nr.›</a:t>
            </a:fld>
            <a:endParaRPr lang="de-C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a:lvl1pPr>
          </a:lstStyle>
          <a:p>
            <a:fld id="{C5549A5B-3854-4D11-91B0-64EC9FC502AA}" type="slidenum">
              <a:rPr lang="de-CH"/>
              <a:pPr/>
              <a:t>‹Nr.›</a:t>
            </a:fld>
            <a:endParaRPr lang="de-C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1036181" y="1212610"/>
            <a:ext cx="9631918" cy="2583610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2140426" y="1212610"/>
            <a:ext cx="28182279" cy="25836108"/>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a:lvl1pPr>
          </a:lstStyle>
          <a:p>
            <a:fld id="{E98A7CBE-D266-458A-8D45-BAC503028E8E}" type="slidenum">
              <a:rPr lang="de-CH"/>
              <a:pPr/>
              <a:t>‹Nr.›</a:t>
            </a:fld>
            <a:endParaRPr lang="de-C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lvl1pPr>
              <a:defRPr/>
            </a:lvl1pPr>
          </a:lstStyle>
          <a:p>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a:lvl1pPr>
          </a:lstStyle>
          <a:p>
            <a:fld id="{0D9D4F75-408A-4831-A1A7-6AC4CD5A60D1}" type="slidenum">
              <a:rPr lang="de-CH"/>
              <a:pPr/>
              <a:t>‹Nr.›</a:t>
            </a:fld>
            <a:endParaRPr lang="de-C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579" y="19457695"/>
            <a:ext cx="36387246" cy="6013939"/>
          </a:xfrm>
        </p:spPr>
        <p:txBody>
          <a:bodyPr anchor="t"/>
          <a:lstStyle>
            <a:lvl1pPr algn="l">
              <a:defRPr sz="183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3381579" y="12833948"/>
            <a:ext cx="36387246" cy="6623742"/>
          </a:xfrm>
        </p:spPr>
        <p:txBody>
          <a:bodyPr anchor="b"/>
          <a:lstStyle>
            <a:lvl1pPr marL="0" indent="0">
              <a:buNone/>
              <a:defRPr sz="9100"/>
            </a:lvl1pPr>
            <a:lvl2pPr marL="2087804" indent="0">
              <a:buNone/>
              <a:defRPr sz="8200"/>
            </a:lvl2pPr>
            <a:lvl3pPr marL="4175613" indent="0">
              <a:buNone/>
              <a:defRPr sz="7300"/>
            </a:lvl3pPr>
            <a:lvl4pPr marL="6263417" indent="0">
              <a:buNone/>
              <a:defRPr sz="6400"/>
            </a:lvl4pPr>
            <a:lvl5pPr marL="8351221" indent="0">
              <a:buNone/>
              <a:defRPr sz="6400"/>
            </a:lvl5pPr>
            <a:lvl6pPr marL="10439030" indent="0">
              <a:buNone/>
              <a:defRPr sz="6400"/>
            </a:lvl6pPr>
            <a:lvl7pPr marL="12526834" indent="0">
              <a:buNone/>
              <a:defRPr sz="6400"/>
            </a:lvl7pPr>
            <a:lvl8pPr marL="14614639" indent="0">
              <a:buNone/>
              <a:defRPr sz="6400"/>
            </a:lvl8pPr>
            <a:lvl9pPr marL="16702447" indent="0">
              <a:buNone/>
              <a:defRPr sz="6400"/>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CH"/>
          </a:p>
        </p:txBody>
      </p:sp>
      <p:sp>
        <p:nvSpPr>
          <p:cNvPr id="5" name="Fußzeilenplatzhalter 4"/>
          <p:cNvSpPr>
            <a:spLocks noGrp="1"/>
          </p:cNvSpPr>
          <p:nvPr>
            <p:ph type="ftr" sz="quarter" idx="11"/>
          </p:nvPr>
        </p:nvSpPr>
        <p:spPr/>
        <p:txBody>
          <a:bodyPr/>
          <a:lstStyle>
            <a:lvl1pPr>
              <a:defRPr/>
            </a:lvl1pPr>
          </a:lstStyle>
          <a:p>
            <a:endParaRPr lang="de-CH"/>
          </a:p>
        </p:txBody>
      </p:sp>
      <p:sp>
        <p:nvSpPr>
          <p:cNvPr id="6" name="Foliennummernplatzhalter 5"/>
          <p:cNvSpPr>
            <a:spLocks noGrp="1"/>
          </p:cNvSpPr>
          <p:nvPr>
            <p:ph type="sldNum" sz="quarter" idx="12"/>
          </p:nvPr>
        </p:nvSpPr>
        <p:spPr/>
        <p:txBody>
          <a:bodyPr/>
          <a:lstStyle>
            <a:lvl1pPr>
              <a:defRPr/>
            </a:lvl1pPr>
          </a:lstStyle>
          <a:p>
            <a:fld id="{9FEC58A6-39B8-466C-B57C-DB4DF02958D4}" type="slidenum">
              <a:rPr lang="de-CH"/>
              <a:pPr/>
              <a:t>‹Nr.›</a:t>
            </a:fld>
            <a:endParaRPr lang="de-C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2140426" y="7065334"/>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21761000" y="7065334"/>
            <a:ext cx="18907099" cy="19983384"/>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lvl1pPr>
              <a:defRPr/>
            </a:lvl1pPr>
          </a:lstStyle>
          <a:p>
            <a:endParaRPr lang="de-CH"/>
          </a:p>
        </p:txBody>
      </p:sp>
      <p:sp>
        <p:nvSpPr>
          <p:cNvPr id="6" name="Fußzeilenplatzhalter 5"/>
          <p:cNvSpPr>
            <a:spLocks noGrp="1"/>
          </p:cNvSpPr>
          <p:nvPr>
            <p:ph type="ftr" sz="quarter" idx="11"/>
          </p:nvPr>
        </p:nvSpPr>
        <p:spPr/>
        <p:txBody>
          <a:bodyPr/>
          <a:lstStyle>
            <a:lvl1pPr>
              <a:defRPr/>
            </a:lvl1pPr>
          </a:lstStyle>
          <a:p>
            <a:endParaRPr lang="de-CH"/>
          </a:p>
        </p:txBody>
      </p:sp>
      <p:sp>
        <p:nvSpPr>
          <p:cNvPr id="7" name="Foliennummernplatzhalter 6"/>
          <p:cNvSpPr>
            <a:spLocks noGrp="1"/>
          </p:cNvSpPr>
          <p:nvPr>
            <p:ph type="sldNum" sz="quarter" idx="12"/>
          </p:nvPr>
        </p:nvSpPr>
        <p:spPr/>
        <p:txBody>
          <a:bodyPr/>
          <a:lstStyle>
            <a:lvl1pPr>
              <a:defRPr/>
            </a:lvl1pPr>
          </a:lstStyle>
          <a:p>
            <a:fld id="{9E450EA1-068B-44C8-888B-0D15B754BD70}" type="slidenum">
              <a:rPr lang="de-CH"/>
              <a:pPr/>
              <a:t>‹Nr.›</a:t>
            </a:fld>
            <a:endParaRPr lang="de-C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2140426" y="6777950"/>
            <a:ext cx="18914533" cy="282472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de-DE" smtClean="0"/>
              <a:t>Textmasterformate durch Klicken bearbeiten</a:t>
            </a:r>
          </a:p>
        </p:txBody>
      </p:sp>
      <p:sp>
        <p:nvSpPr>
          <p:cNvPr id="4" name="Inhaltsplatzhalter 3"/>
          <p:cNvSpPr>
            <a:spLocks noGrp="1"/>
          </p:cNvSpPr>
          <p:nvPr>
            <p:ph sz="half" idx="2"/>
          </p:nvPr>
        </p:nvSpPr>
        <p:spPr>
          <a:xfrm>
            <a:off x="2140426" y="9602677"/>
            <a:ext cx="1891453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21746138" y="6777950"/>
            <a:ext cx="18921963" cy="2824727"/>
          </a:xfrm>
        </p:spPr>
        <p:txBody>
          <a:bodyPr anchor="b"/>
          <a:lstStyle>
            <a:lvl1pPr marL="0" indent="0">
              <a:buNone/>
              <a:defRPr sz="11000" b="1"/>
            </a:lvl1pPr>
            <a:lvl2pPr marL="2087804" indent="0">
              <a:buNone/>
              <a:defRPr sz="9100" b="1"/>
            </a:lvl2pPr>
            <a:lvl3pPr marL="4175613" indent="0">
              <a:buNone/>
              <a:defRPr sz="8200" b="1"/>
            </a:lvl3pPr>
            <a:lvl4pPr marL="6263417" indent="0">
              <a:buNone/>
              <a:defRPr sz="7300" b="1"/>
            </a:lvl4pPr>
            <a:lvl5pPr marL="8351221" indent="0">
              <a:buNone/>
              <a:defRPr sz="7300" b="1"/>
            </a:lvl5pPr>
            <a:lvl6pPr marL="10439030" indent="0">
              <a:buNone/>
              <a:defRPr sz="7300" b="1"/>
            </a:lvl6pPr>
            <a:lvl7pPr marL="12526834" indent="0">
              <a:buNone/>
              <a:defRPr sz="7300" b="1"/>
            </a:lvl7pPr>
            <a:lvl8pPr marL="14614639" indent="0">
              <a:buNone/>
              <a:defRPr sz="7300" b="1"/>
            </a:lvl8pPr>
            <a:lvl9pPr marL="16702447" indent="0">
              <a:buNone/>
              <a:defRPr sz="7300" b="1"/>
            </a:lvl9pPr>
          </a:lstStyle>
          <a:p>
            <a:pPr lvl="0"/>
            <a:r>
              <a:rPr lang="de-DE" smtClean="0"/>
              <a:t>Textmasterformate durch Klicken bearbeiten</a:t>
            </a:r>
          </a:p>
        </p:txBody>
      </p:sp>
      <p:sp>
        <p:nvSpPr>
          <p:cNvPr id="6" name="Inhaltsplatzhalter 5"/>
          <p:cNvSpPr>
            <a:spLocks noGrp="1"/>
          </p:cNvSpPr>
          <p:nvPr>
            <p:ph sz="quarter" idx="4"/>
          </p:nvPr>
        </p:nvSpPr>
        <p:spPr>
          <a:xfrm>
            <a:off x="21746138" y="9602677"/>
            <a:ext cx="18921963" cy="1744603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lvl1pPr>
              <a:defRPr/>
            </a:lvl1pPr>
          </a:lstStyle>
          <a:p>
            <a:endParaRPr lang="de-CH"/>
          </a:p>
        </p:txBody>
      </p:sp>
      <p:sp>
        <p:nvSpPr>
          <p:cNvPr id="8" name="Fußzeilenplatzhalter 7"/>
          <p:cNvSpPr>
            <a:spLocks noGrp="1"/>
          </p:cNvSpPr>
          <p:nvPr>
            <p:ph type="ftr" sz="quarter" idx="11"/>
          </p:nvPr>
        </p:nvSpPr>
        <p:spPr/>
        <p:txBody>
          <a:bodyPr/>
          <a:lstStyle>
            <a:lvl1pPr>
              <a:defRPr/>
            </a:lvl1pPr>
          </a:lstStyle>
          <a:p>
            <a:endParaRPr lang="de-CH"/>
          </a:p>
        </p:txBody>
      </p:sp>
      <p:sp>
        <p:nvSpPr>
          <p:cNvPr id="9" name="Foliennummernplatzhalter 8"/>
          <p:cNvSpPr>
            <a:spLocks noGrp="1"/>
          </p:cNvSpPr>
          <p:nvPr>
            <p:ph type="sldNum" sz="quarter" idx="12"/>
          </p:nvPr>
        </p:nvSpPr>
        <p:spPr/>
        <p:txBody>
          <a:bodyPr/>
          <a:lstStyle>
            <a:lvl1pPr>
              <a:defRPr/>
            </a:lvl1pPr>
          </a:lstStyle>
          <a:p>
            <a:fld id="{FB2E64CE-B23C-4D1C-A91A-9B2DC05E2A57}" type="slidenum">
              <a:rPr lang="de-CH"/>
              <a:pPr/>
              <a:t>‹Nr.›</a:t>
            </a:fld>
            <a:endParaRPr lang="de-C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lvl1pPr>
              <a:defRPr/>
            </a:lvl1pPr>
          </a:lstStyle>
          <a:p>
            <a:endParaRPr lang="de-CH"/>
          </a:p>
        </p:txBody>
      </p:sp>
      <p:sp>
        <p:nvSpPr>
          <p:cNvPr id="4" name="Fußzeilenplatzhalter 3"/>
          <p:cNvSpPr>
            <a:spLocks noGrp="1"/>
          </p:cNvSpPr>
          <p:nvPr>
            <p:ph type="ftr" sz="quarter" idx="11"/>
          </p:nvPr>
        </p:nvSpPr>
        <p:spPr/>
        <p:txBody>
          <a:bodyPr/>
          <a:lstStyle>
            <a:lvl1pPr>
              <a:defRPr/>
            </a:lvl1pPr>
          </a:lstStyle>
          <a:p>
            <a:endParaRPr lang="de-CH"/>
          </a:p>
        </p:txBody>
      </p:sp>
      <p:sp>
        <p:nvSpPr>
          <p:cNvPr id="5" name="Foliennummernplatzhalter 4"/>
          <p:cNvSpPr>
            <a:spLocks noGrp="1"/>
          </p:cNvSpPr>
          <p:nvPr>
            <p:ph type="sldNum" sz="quarter" idx="12"/>
          </p:nvPr>
        </p:nvSpPr>
        <p:spPr/>
        <p:txBody>
          <a:bodyPr/>
          <a:lstStyle>
            <a:lvl1pPr>
              <a:defRPr/>
            </a:lvl1pPr>
          </a:lstStyle>
          <a:p>
            <a:fld id="{B6D07E34-0A81-4D3B-B20B-21B4D747AFA1}" type="slidenum">
              <a:rPr lang="de-CH"/>
              <a:pPr/>
              <a:t>‹Nr.›</a:t>
            </a:fld>
            <a:endParaRPr lang="de-C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CH"/>
          </a:p>
        </p:txBody>
      </p:sp>
      <p:sp>
        <p:nvSpPr>
          <p:cNvPr id="3" name="Fußzeilenplatzhalter 2"/>
          <p:cNvSpPr>
            <a:spLocks noGrp="1"/>
          </p:cNvSpPr>
          <p:nvPr>
            <p:ph type="ftr" sz="quarter" idx="11"/>
          </p:nvPr>
        </p:nvSpPr>
        <p:spPr/>
        <p:txBody>
          <a:bodyPr/>
          <a:lstStyle>
            <a:lvl1pPr>
              <a:defRPr/>
            </a:lvl1pPr>
          </a:lstStyle>
          <a:p>
            <a:endParaRPr lang="de-CH"/>
          </a:p>
        </p:txBody>
      </p:sp>
      <p:sp>
        <p:nvSpPr>
          <p:cNvPr id="4" name="Foliennummernplatzhalter 3"/>
          <p:cNvSpPr>
            <a:spLocks noGrp="1"/>
          </p:cNvSpPr>
          <p:nvPr>
            <p:ph type="sldNum" sz="quarter" idx="12"/>
          </p:nvPr>
        </p:nvSpPr>
        <p:spPr/>
        <p:txBody>
          <a:bodyPr/>
          <a:lstStyle>
            <a:lvl1pPr>
              <a:defRPr/>
            </a:lvl1pPr>
          </a:lstStyle>
          <a:p>
            <a:fld id="{7E0ECDE5-E717-4B03-83A9-9F7706F2E754}" type="slidenum">
              <a:rPr lang="de-CH"/>
              <a:pPr/>
              <a:t>‹Nr.›</a:t>
            </a:fld>
            <a:endParaRPr lang="de-C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433" y="1205591"/>
            <a:ext cx="14083710" cy="5130774"/>
          </a:xfrm>
        </p:spPr>
        <p:txBody>
          <a:bodyPr anchor="b"/>
          <a:lstStyle>
            <a:lvl1pPr algn="l">
              <a:defRPr sz="9100" b="1"/>
            </a:lvl1pPr>
          </a:lstStyle>
          <a:p>
            <a:r>
              <a:rPr lang="de-DE" smtClean="0"/>
              <a:t>Titelmasterformat durch Klicken bearbeiten</a:t>
            </a:r>
            <a:endParaRPr lang="de-CH"/>
          </a:p>
        </p:txBody>
      </p:sp>
      <p:sp>
        <p:nvSpPr>
          <p:cNvPr id="3" name="Inhaltsplatzhalter 2"/>
          <p:cNvSpPr>
            <a:spLocks noGrp="1"/>
          </p:cNvSpPr>
          <p:nvPr>
            <p:ph idx="1"/>
          </p:nvPr>
        </p:nvSpPr>
        <p:spPr>
          <a:xfrm>
            <a:off x="16736944" y="1205598"/>
            <a:ext cx="23931155" cy="2584312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2140433" y="6336372"/>
            <a:ext cx="14083710" cy="20712346"/>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CH"/>
          </a:p>
        </p:txBody>
      </p:sp>
      <p:sp>
        <p:nvSpPr>
          <p:cNvPr id="6" name="Fußzeilenplatzhalter 5"/>
          <p:cNvSpPr>
            <a:spLocks noGrp="1"/>
          </p:cNvSpPr>
          <p:nvPr>
            <p:ph type="ftr" sz="quarter" idx="11"/>
          </p:nvPr>
        </p:nvSpPr>
        <p:spPr/>
        <p:txBody>
          <a:bodyPr/>
          <a:lstStyle>
            <a:lvl1pPr>
              <a:defRPr/>
            </a:lvl1pPr>
          </a:lstStyle>
          <a:p>
            <a:endParaRPr lang="de-CH"/>
          </a:p>
        </p:txBody>
      </p:sp>
      <p:sp>
        <p:nvSpPr>
          <p:cNvPr id="7" name="Foliennummernplatzhalter 6"/>
          <p:cNvSpPr>
            <a:spLocks noGrp="1"/>
          </p:cNvSpPr>
          <p:nvPr>
            <p:ph type="sldNum" sz="quarter" idx="12"/>
          </p:nvPr>
        </p:nvSpPr>
        <p:spPr/>
        <p:txBody>
          <a:bodyPr/>
          <a:lstStyle>
            <a:lvl1pPr>
              <a:defRPr/>
            </a:lvl1pPr>
          </a:lstStyle>
          <a:p>
            <a:fld id="{9A94E05D-203F-4F16-8769-B4FD28C2487B}" type="slidenum">
              <a:rPr lang="de-CH"/>
              <a:pPr/>
              <a:t>‹Nr.›</a:t>
            </a:fld>
            <a:endParaRPr lang="de-C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0771" y="21195982"/>
            <a:ext cx="25685115" cy="2502306"/>
          </a:xfrm>
        </p:spPr>
        <p:txBody>
          <a:bodyPr anchor="b"/>
          <a:lstStyle>
            <a:lvl1pPr algn="l">
              <a:defRPr sz="9100" b="1"/>
            </a:lvl1pPr>
          </a:lstStyle>
          <a:p>
            <a:r>
              <a:rPr lang="de-DE" smtClean="0"/>
              <a:t>Titelmasterformat durch Klicken bearbeiten</a:t>
            </a:r>
            <a:endParaRPr lang="de-CH"/>
          </a:p>
        </p:txBody>
      </p:sp>
      <p:sp>
        <p:nvSpPr>
          <p:cNvPr id="3" name="Bildplatzhalter 2"/>
          <p:cNvSpPr>
            <a:spLocks noGrp="1"/>
          </p:cNvSpPr>
          <p:nvPr>
            <p:ph type="pic" idx="1"/>
          </p:nvPr>
        </p:nvSpPr>
        <p:spPr>
          <a:xfrm>
            <a:off x="8390771" y="2705572"/>
            <a:ext cx="25685115" cy="18167985"/>
          </a:xfrm>
        </p:spPr>
        <p:txBody>
          <a:bodyPr/>
          <a:lstStyle>
            <a:lvl1pPr marL="0" indent="0">
              <a:buNone/>
              <a:defRPr sz="14600"/>
            </a:lvl1pPr>
            <a:lvl2pPr marL="2087804" indent="0">
              <a:buNone/>
              <a:defRPr sz="12800"/>
            </a:lvl2pPr>
            <a:lvl3pPr marL="4175613" indent="0">
              <a:buNone/>
              <a:defRPr sz="11000"/>
            </a:lvl3pPr>
            <a:lvl4pPr marL="6263417" indent="0">
              <a:buNone/>
              <a:defRPr sz="9100"/>
            </a:lvl4pPr>
            <a:lvl5pPr marL="8351221" indent="0">
              <a:buNone/>
              <a:defRPr sz="9100"/>
            </a:lvl5pPr>
            <a:lvl6pPr marL="10439030" indent="0">
              <a:buNone/>
              <a:defRPr sz="9100"/>
            </a:lvl6pPr>
            <a:lvl7pPr marL="12526834" indent="0">
              <a:buNone/>
              <a:defRPr sz="9100"/>
            </a:lvl7pPr>
            <a:lvl8pPr marL="14614639" indent="0">
              <a:buNone/>
              <a:defRPr sz="9100"/>
            </a:lvl8pPr>
            <a:lvl9pPr marL="16702447" indent="0">
              <a:buNone/>
              <a:defRPr sz="9100"/>
            </a:lvl9pPr>
          </a:lstStyle>
          <a:p>
            <a:endParaRPr lang="de-CH"/>
          </a:p>
        </p:txBody>
      </p:sp>
      <p:sp>
        <p:nvSpPr>
          <p:cNvPr id="4" name="Textplatzhalter 3"/>
          <p:cNvSpPr>
            <a:spLocks noGrp="1"/>
          </p:cNvSpPr>
          <p:nvPr>
            <p:ph type="body" sz="half" idx="2"/>
          </p:nvPr>
        </p:nvSpPr>
        <p:spPr>
          <a:xfrm>
            <a:off x="8390771" y="23698288"/>
            <a:ext cx="25685115" cy="3553689"/>
          </a:xfrm>
        </p:spPr>
        <p:txBody>
          <a:bodyPr/>
          <a:lstStyle>
            <a:lvl1pPr marL="0" indent="0">
              <a:buNone/>
              <a:defRPr sz="6400"/>
            </a:lvl1pPr>
            <a:lvl2pPr marL="2087804" indent="0">
              <a:buNone/>
              <a:defRPr sz="5500"/>
            </a:lvl2pPr>
            <a:lvl3pPr marL="4175613" indent="0">
              <a:buNone/>
              <a:defRPr sz="4600"/>
            </a:lvl3pPr>
            <a:lvl4pPr marL="6263417" indent="0">
              <a:buNone/>
              <a:defRPr sz="4100"/>
            </a:lvl4pPr>
            <a:lvl5pPr marL="8351221" indent="0">
              <a:buNone/>
              <a:defRPr sz="4100"/>
            </a:lvl5pPr>
            <a:lvl6pPr marL="10439030" indent="0">
              <a:buNone/>
              <a:defRPr sz="4100"/>
            </a:lvl6pPr>
            <a:lvl7pPr marL="12526834" indent="0">
              <a:buNone/>
              <a:defRPr sz="4100"/>
            </a:lvl7pPr>
            <a:lvl8pPr marL="14614639" indent="0">
              <a:buNone/>
              <a:defRPr sz="4100"/>
            </a:lvl8pPr>
            <a:lvl9pPr marL="16702447" indent="0">
              <a:buNone/>
              <a:defRPr sz="41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CH"/>
          </a:p>
        </p:txBody>
      </p:sp>
      <p:sp>
        <p:nvSpPr>
          <p:cNvPr id="6" name="Fußzeilenplatzhalter 5"/>
          <p:cNvSpPr>
            <a:spLocks noGrp="1"/>
          </p:cNvSpPr>
          <p:nvPr>
            <p:ph type="ftr" sz="quarter" idx="11"/>
          </p:nvPr>
        </p:nvSpPr>
        <p:spPr/>
        <p:txBody>
          <a:bodyPr/>
          <a:lstStyle>
            <a:lvl1pPr>
              <a:defRPr/>
            </a:lvl1pPr>
          </a:lstStyle>
          <a:p>
            <a:endParaRPr lang="de-CH"/>
          </a:p>
        </p:txBody>
      </p:sp>
      <p:sp>
        <p:nvSpPr>
          <p:cNvPr id="7" name="Foliennummernplatzhalter 6"/>
          <p:cNvSpPr>
            <a:spLocks noGrp="1"/>
          </p:cNvSpPr>
          <p:nvPr>
            <p:ph type="sldNum" sz="quarter" idx="12"/>
          </p:nvPr>
        </p:nvSpPr>
        <p:spPr/>
        <p:txBody>
          <a:bodyPr/>
          <a:lstStyle>
            <a:lvl1pPr>
              <a:defRPr/>
            </a:lvl1pPr>
          </a:lstStyle>
          <a:p>
            <a:fld id="{E97EF0A9-3868-432C-AD00-F0E556710957}" type="slidenum">
              <a:rPr lang="de-CH"/>
              <a:pPr/>
              <a:t>‹Nr.›</a:t>
            </a:fld>
            <a:endParaRPr lang="de-C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40426" y="1212603"/>
            <a:ext cx="38527673" cy="5046663"/>
          </a:xfrm>
          <a:prstGeom prst="rect">
            <a:avLst/>
          </a:prstGeom>
          <a:noFill/>
          <a:ln w="9525">
            <a:noFill/>
            <a:miter lim="800000"/>
            <a:headEnd/>
            <a:tailEnd/>
          </a:ln>
          <a:effectLst/>
        </p:spPr>
        <p:txBody>
          <a:bodyPr vert="horz" wrap="square" lIns="417474" tIns="208735" rIns="417474" bIns="208735" numCol="1" anchor="ctr" anchorCtr="0" compatLnSpc="1">
            <a:prstTxWarp prst="textNoShape">
              <a:avLst/>
            </a:prstTxWarp>
          </a:bodyPr>
          <a:lstStyle/>
          <a:p>
            <a:pPr lvl="0"/>
            <a:r>
              <a:rPr lang="de-CH" smtClean="0"/>
              <a:t>Titelmasterformat durch Klicken bearbeiten</a:t>
            </a:r>
          </a:p>
        </p:txBody>
      </p:sp>
      <p:sp>
        <p:nvSpPr>
          <p:cNvPr id="1027" name="Rectangle 3"/>
          <p:cNvSpPr>
            <a:spLocks noGrp="1" noChangeArrowheads="1"/>
          </p:cNvSpPr>
          <p:nvPr>
            <p:ph type="body" idx="1"/>
          </p:nvPr>
        </p:nvSpPr>
        <p:spPr bwMode="auto">
          <a:xfrm>
            <a:off x="2140426" y="7065334"/>
            <a:ext cx="38527673" cy="19983384"/>
          </a:xfrm>
          <a:prstGeom prst="rect">
            <a:avLst/>
          </a:prstGeom>
          <a:noFill/>
          <a:ln w="9525">
            <a:noFill/>
            <a:miter lim="800000"/>
            <a:headEnd/>
            <a:tailEnd/>
          </a:ln>
          <a:effectLst/>
        </p:spPr>
        <p:txBody>
          <a:bodyPr vert="horz" wrap="square" lIns="417474" tIns="208735" rIns="417474" bIns="208735" numCol="1" anchor="t" anchorCtr="0" compatLnSpc="1">
            <a:prstTxWarp prst="textNoShape">
              <a:avLst/>
            </a:prstTxWarp>
          </a:bodyPr>
          <a:lstStyle/>
          <a:p>
            <a:pPr lvl="0"/>
            <a:r>
              <a:rPr lang="de-CH" smtClean="0"/>
              <a:t>Textmasterformate durch Klicken bearbeiten</a:t>
            </a:r>
          </a:p>
          <a:p>
            <a:pPr lvl="1"/>
            <a:r>
              <a:rPr lang="de-CH" smtClean="0"/>
              <a:t>Zweite Ebene</a:t>
            </a:r>
          </a:p>
          <a:p>
            <a:pPr lvl="2"/>
            <a:r>
              <a:rPr lang="de-CH" smtClean="0"/>
              <a:t>Dritte Ebene</a:t>
            </a:r>
          </a:p>
          <a:p>
            <a:pPr lvl="3"/>
            <a:r>
              <a:rPr lang="de-CH" smtClean="0"/>
              <a:t>Vierte Ebene</a:t>
            </a:r>
          </a:p>
          <a:p>
            <a:pPr lvl="4"/>
            <a:r>
              <a:rPr lang="de-CH" smtClean="0"/>
              <a:t>Fünfte Ebene</a:t>
            </a:r>
          </a:p>
        </p:txBody>
      </p:sp>
      <p:sp>
        <p:nvSpPr>
          <p:cNvPr id="1028" name="Rectangle 4"/>
          <p:cNvSpPr>
            <a:spLocks noGrp="1" noChangeArrowheads="1"/>
          </p:cNvSpPr>
          <p:nvPr>
            <p:ph type="dt" sz="half" idx="2"/>
          </p:nvPr>
        </p:nvSpPr>
        <p:spPr bwMode="auto">
          <a:xfrm>
            <a:off x="2140426" y="27574403"/>
            <a:ext cx="9988656" cy="2102776"/>
          </a:xfrm>
          <a:prstGeom prst="rect">
            <a:avLst/>
          </a:prstGeom>
          <a:noFill/>
          <a:ln w="9525">
            <a:noFill/>
            <a:miter lim="800000"/>
            <a:headEnd/>
            <a:tailEnd/>
          </a:ln>
          <a:effectLst/>
        </p:spPr>
        <p:txBody>
          <a:bodyPr vert="horz" wrap="square" lIns="417474" tIns="208735" rIns="417474" bIns="208735" numCol="1" anchor="t" anchorCtr="0" compatLnSpc="1">
            <a:prstTxWarp prst="textNoShape">
              <a:avLst/>
            </a:prstTxWarp>
          </a:bodyPr>
          <a:lstStyle>
            <a:lvl1pPr>
              <a:defRPr sz="6400"/>
            </a:lvl1pPr>
          </a:lstStyle>
          <a:p>
            <a:endParaRPr lang="de-CH"/>
          </a:p>
        </p:txBody>
      </p:sp>
      <p:sp>
        <p:nvSpPr>
          <p:cNvPr id="1029" name="Rectangle 5"/>
          <p:cNvSpPr>
            <a:spLocks noGrp="1" noChangeArrowheads="1"/>
          </p:cNvSpPr>
          <p:nvPr>
            <p:ph type="ftr" sz="quarter" idx="3"/>
          </p:nvPr>
        </p:nvSpPr>
        <p:spPr bwMode="auto">
          <a:xfrm>
            <a:off x="14626246" y="27574403"/>
            <a:ext cx="13556033" cy="2102776"/>
          </a:xfrm>
          <a:prstGeom prst="rect">
            <a:avLst/>
          </a:prstGeom>
          <a:noFill/>
          <a:ln w="9525">
            <a:noFill/>
            <a:miter lim="800000"/>
            <a:headEnd/>
            <a:tailEnd/>
          </a:ln>
          <a:effectLst/>
        </p:spPr>
        <p:txBody>
          <a:bodyPr vert="horz" wrap="square" lIns="417474" tIns="208735" rIns="417474" bIns="208735" numCol="1" anchor="t" anchorCtr="0" compatLnSpc="1">
            <a:prstTxWarp prst="textNoShape">
              <a:avLst/>
            </a:prstTxWarp>
          </a:bodyPr>
          <a:lstStyle>
            <a:lvl1pPr algn="ctr">
              <a:defRPr sz="6400"/>
            </a:lvl1pPr>
          </a:lstStyle>
          <a:p>
            <a:endParaRPr lang="de-CH"/>
          </a:p>
        </p:txBody>
      </p:sp>
      <p:sp>
        <p:nvSpPr>
          <p:cNvPr id="1030" name="Rectangle 6"/>
          <p:cNvSpPr>
            <a:spLocks noGrp="1" noChangeArrowheads="1"/>
          </p:cNvSpPr>
          <p:nvPr>
            <p:ph type="sldNum" sz="quarter" idx="4"/>
          </p:nvPr>
        </p:nvSpPr>
        <p:spPr bwMode="auto">
          <a:xfrm>
            <a:off x="30679443" y="27574403"/>
            <a:ext cx="9988656" cy="2102776"/>
          </a:xfrm>
          <a:prstGeom prst="rect">
            <a:avLst/>
          </a:prstGeom>
          <a:noFill/>
          <a:ln w="9525">
            <a:noFill/>
            <a:miter lim="800000"/>
            <a:headEnd/>
            <a:tailEnd/>
          </a:ln>
          <a:effectLst/>
        </p:spPr>
        <p:txBody>
          <a:bodyPr vert="horz" wrap="square" lIns="417474" tIns="208735" rIns="417474" bIns="208735" numCol="1" anchor="t" anchorCtr="0" compatLnSpc="1">
            <a:prstTxWarp prst="textNoShape">
              <a:avLst/>
            </a:prstTxWarp>
          </a:bodyPr>
          <a:lstStyle>
            <a:lvl1pPr algn="r">
              <a:defRPr sz="6400"/>
            </a:lvl1pPr>
          </a:lstStyle>
          <a:p>
            <a:fld id="{C7E22D11-A824-4CD0-B095-84C09CD1AE57}" type="slidenum">
              <a:rPr lang="de-CH"/>
              <a:pPr/>
              <a:t>‹Nr.›</a:t>
            </a:fld>
            <a:endParaRPr lang="de-C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20100">
          <a:solidFill>
            <a:schemeClr val="tx2"/>
          </a:solidFill>
          <a:latin typeface="+mj-lt"/>
          <a:ea typeface="+mj-ea"/>
          <a:cs typeface="+mj-cs"/>
        </a:defRPr>
      </a:lvl1pPr>
      <a:lvl2pPr algn="ctr" rtl="0" fontAlgn="base">
        <a:spcBef>
          <a:spcPct val="0"/>
        </a:spcBef>
        <a:spcAft>
          <a:spcPct val="0"/>
        </a:spcAft>
        <a:defRPr sz="20100">
          <a:solidFill>
            <a:schemeClr val="tx2"/>
          </a:solidFill>
          <a:latin typeface="Arial" charset="0"/>
        </a:defRPr>
      </a:lvl2pPr>
      <a:lvl3pPr algn="ctr" rtl="0" fontAlgn="base">
        <a:spcBef>
          <a:spcPct val="0"/>
        </a:spcBef>
        <a:spcAft>
          <a:spcPct val="0"/>
        </a:spcAft>
        <a:defRPr sz="20100">
          <a:solidFill>
            <a:schemeClr val="tx2"/>
          </a:solidFill>
          <a:latin typeface="Arial" charset="0"/>
        </a:defRPr>
      </a:lvl3pPr>
      <a:lvl4pPr algn="ctr" rtl="0" fontAlgn="base">
        <a:spcBef>
          <a:spcPct val="0"/>
        </a:spcBef>
        <a:spcAft>
          <a:spcPct val="0"/>
        </a:spcAft>
        <a:defRPr sz="20100">
          <a:solidFill>
            <a:schemeClr val="tx2"/>
          </a:solidFill>
          <a:latin typeface="Arial" charset="0"/>
        </a:defRPr>
      </a:lvl4pPr>
      <a:lvl5pPr algn="ctr" rtl="0" fontAlgn="base">
        <a:spcBef>
          <a:spcPct val="0"/>
        </a:spcBef>
        <a:spcAft>
          <a:spcPct val="0"/>
        </a:spcAft>
        <a:defRPr sz="20100">
          <a:solidFill>
            <a:schemeClr val="tx2"/>
          </a:solidFill>
          <a:latin typeface="Arial" charset="0"/>
        </a:defRPr>
      </a:lvl5pPr>
      <a:lvl6pPr marL="2087804" algn="ctr" rtl="0" fontAlgn="base">
        <a:spcBef>
          <a:spcPct val="0"/>
        </a:spcBef>
        <a:spcAft>
          <a:spcPct val="0"/>
        </a:spcAft>
        <a:defRPr sz="20100">
          <a:solidFill>
            <a:schemeClr val="tx2"/>
          </a:solidFill>
          <a:latin typeface="Arial" charset="0"/>
        </a:defRPr>
      </a:lvl6pPr>
      <a:lvl7pPr marL="4175613" algn="ctr" rtl="0" fontAlgn="base">
        <a:spcBef>
          <a:spcPct val="0"/>
        </a:spcBef>
        <a:spcAft>
          <a:spcPct val="0"/>
        </a:spcAft>
        <a:defRPr sz="20100">
          <a:solidFill>
            <a:schemeClr val="tx2"/>
          </a:solidFill>
          <a:latin typeface="Arial" charset="0"/>
        </a:defRPr>
      </a:lvl7pPr>
      <a:lvl8pPr marL="6263417" algn="ctr" rtl="0" fontAlgn="base">
        <a:spcBef>
          <a:spcPct val="0"/>
        </a:spcBef>
        <a:spcAft>
          <a:spcPct val="0"/>
        </a:spcAft>
        <a:defRPr sz="20100">
          <a:solidFill>
            <a:schemeClr val="tx2"/>
          </a:solidFill>
          <a:latin typeface="Arial" charset="0"/>
        </a:defRPr>
      </a:lvl8pPr>
      <a:lvl9pPr marL="8351221" algn="ctr" rtl="0" fontAlgn="base">
        <a:spcBef>
          <a:spcPct val="0"/>
        </a:spcBef>
        <a:spcAft>
          <a:spcPct val="0"/>
        </a:spcAft>
        <a:defRPr sz="20100">
          <a:solidFill>
            <a:schemeClr val="tx2"/>
          </a:solidFill>
          <a:latin typeface="Arial" charset="0"/>
        </a:defRPr>
      </a:lvl9pPr>
    </p:titleStyle>
    <p:bodyStyle>
      <a:lvl1pPr marL="1565855" indent="-1565855" algn="l" rtl="0" fontAlgn="base">
        <a:spcBef>
          <a:spcPct val="20000"/>
        </a:spcBef>
        <a:spcAft>
          <a:spcPct val="0"/>
        </a:spcAft>
        <a:buChar char="•"/>
        <a:defRPr sz="14600">
          <a:solidFill>
            <a:schemeClr val="tx1"/>
          </a:solidFill>
          <a:latin typeface="+mn-lt"/>
          <a:ea typeface="+mn-ea"/>
          <a:cs typeface="+mn-cs"/>
        </a:defRPr>
      </a:lvl1pPr>
      <a:lvl2pPr marL="3392683" indent="-1304879" algn="l" rtl="0" fontAlgn="base">
        <a:spcBef>
          <a:spcPct val="20000"/>
        </a:spcBef>
        <a:spcAft>
          <a:spcPct val="0"/>
        </a:spcAft>
        <a:buChar char="–"/>
        <a:defRPr sz="12800">
          <a:solidFill>
            <a:schemeClr val="tx1"/>
          </a:solidFill>
          <a:latin typeface="+mn-lt"/>
        </a:defRPr>
      </a:lvl2pPr>
      <a:lvl3pPr marL="5219515" indent="-1043902" algn="l" rtl="0" fontAlgn="base">
        <a:spcBef>
          <a:spcPct val="20000"/>
        </a:spcBef>
        <a:spcAft>
          <a:spcPct val="0"/>
        </a:spcAft>
        <a:buChar char="•"/>
        <a:defRPr sz="11000">
          <a:solidFill>
            <a:schemeClr val="tx1"/>
          </a:solidFill>
          <a:latin typeface="+mn-lt"/>
        </a:defRPr>
      </a:lvl3pPr>
      <a:lvl4pPr marL="7307319" indent="-1043902" algn="l" rtl="0" fontAlgn="base">
        <a:spcBef>
          <a:spcPct val="20000"/>
        </a:spcBef>
        <a:spcAft>
          <a:spcPct val="0"/>
        </a:spcAft>
        <a:buChar char="–"/>
        <a:defRPr sz="9100">
          <a:solidFill>
            <a:schemeClr val="tx1"/>
          </a:solidFill>
          <a:latin typeface="+mn-lt"/>
        </a:defRPr>
      </a:lvl4pPr>
      <a:lvl5pPr marL="9395128" indent="-1043902" algn="l" rtl="0" fontAlgn="base">
        <a:spcBef>
          <a:spcPct val="20000"/>
        </a:spcBef>
        <a:spcAft>
          <a:spcPct val="0"/>
        </a:spcAft>
        <a:buChar char="»"/>
        <a:defRPr sz="9100">
          <a:solidFill>
            <a:schemeClr val="tx1"/>
          </a:solidFill>
          <a:latin typeface="+mn-lt"/>
        </a:defRPr>
      </a:lvl5pPr>
      <a:lvl6pPr marL="11482932" indent="-1043902" algn="l" rtl="0" fontAlgn="base">
        <a:spcBef>
          <a:spcPct val="20000"/>
        </a:spcBef>
        <a:spcAft>
          <a:spcPct val="0"/>
        </a:spcAft>
        <a:buChar char="»"/>
        <a:defRPr sz="9100">
          <a:solidFill>
            <a:schemeClr val="tx1"/>
          </a:solidFill>
          <a:latin typeface="+mn-lt"/>
        </a:defRPr>
      </a:lvl6pPr>
      <a:lvl7pPr marL="13570737" indent="-1043902" algn="l" rtl="0" fontAlgn="base">
        <a:spcBef>
          <a:spcPct val="20000"/>
        </a:spcBef>
        <a:spcAft>
          <a:spcPct val="0"/>
        </a:spcAft>
        <a:buChar char="»"/>
        <a:defRPr sz="9100">
          <a:solidFill>
            <a:schemeClr val="tx1"/>
          </a:solidFill>
          <a:latin typeface="+mn-lt"/>
        </a:defRPr>
      </a:lvl7pPr>
      <a:lvl8pPr marL="15658545" indent="-1043902" algn="l" rtl="0" fontAlgn="base">
        <a:spcBef>
          <a:spcPct val="20000"/>
        </a:spcBef>
        <a:spcAft>
          <a:spcPct val="0"/>
        </a:spcAft>
        <a:buChar char="»"/>
        <a:defRPr sz="9100">
          <a:solidFill>
            <a:schemeClr val="tx1"/>
          </a:solidFill>
          <a:latin typeface="+mn-lt"/>
        </a:defRPr>
      </a:lvl8pPr>
      <a:lvl9pPr marL="17746350" indent="-1043902" algn="l" rtl="0" fontAlgn="base">
        <a:spcBef>
          <a:spcPct val="20000"/>
        </a:spcBef>
        <a:spcAft>
          <a:spcPct val="0"/>
        </a:spcAft>
        <a:buChar char="»"/>
        <a:defRPr sz="9100">
          <a:solidFill>
            <a:schemeClr val="tx1"/>
          </a:solidFill>
          <a:latin typeface="+mn-lt"/>
        </a:defRPr>
      </a:lvl9pPr>
    </p:bodyStyle>
    <p:otherStyle>
      <a:defPPr>
        <a:defRPr lang="de-DE"/>
      </a:defPPr>
      <a:lvl1pPr marL="0" algn="l" defTabSz="4175613" rtl="0" eaLnBrk="1" latinLnBrk="0" hangingPunct="1">
        <a:defRPr sz="8200" kern="1200">
          <a:solidFill>
            <a:schemeClr val="tx1"/>
          </a:solidFill>
          <a:latin typeface="+mn-lt"/>
          <a:ea typeface="+mn-ea"/>
          <a:cs typeface="+mn-cs"/>
        </a:defRPr>
      </a:lvl1pPr>
      <a:lvl2pPr marL="2087804" algn="l" defTabSz="4175613" rtl="0" eaLnBrk="1" latinLnBrk="0" hangingPunct="1">
        <a:defRPr sz="8200" kern="1200">
          <a:solidFill>
            <a:schemeClr val="tx1"/>
          </a:solidFill>
          <a:latin typeface="+mn-lt"/>
          <a:ea typeface="+mn-ea"/>
          <a:cs typeface="+mn-cs"/>
        </a:defRPr>
      </a:lvl2pPr>
      <a:lvl3pPr marL="4175613" algn="l" defTabSz="4175613" rtl="0" eaLnBrk="1" latinLnBrk="0" hangingPunct="1">
        <a:defRPr sz="8200" kern="1200">
          <a:solidFill>
            <a:schemeClr val="tx1"/>
          </a:solidFill>
          <a:latin typeface="+mn-lt"/>
          <a:ea typeface="+mn-ea"/>
          <a:cs typeface="+mn-cs"/>
        </a:defRPr>
      </a:lvl3pPr>
      <a:lvl4pPr marL="6263417" algn="l" defTabSz="4175613" rtl="0" eaLnBrk="1" latinLnBrk="0" hangingPunct="1">
        <a:defRPr sz="8200" kern="1200">
          <a:solidFill>
            <a:schemeClr val="tx1"/>
          </a:solidFill>
          <a:latin typeface="+mn-lt"/>
          <a:ea typeface="+mn-ea"/>
          <a:cs typeface="+mn-cs"/>
        </a:defRPr>
      </a:lvl4pPr>
      <a:lvl5pPr marL="8351221" algn="l" defTabSz="4175613" rtl="0" eaLnBrk="1" latinLnBrk="0" hangingPunct="1">
        <a:defRPr sz="8200" kern="1200">
          <a:solidFill>
            <a:schemeClr val="tx1"/>
          </a:solidFill>
          <a:latin typeface="+mn-lt"/>
          <a:ea typeface="+mn-ea"/>
          <a:cs typeface="+mn-cs"/>
        </a:defRPr>
      </a:lvl5pPr>
      <a:lvl6pPr marL="10439030" algn="l" defTabSz="4175613" rtl="0" eaLnBrk="1" latinLnBrk="0" hangingPunct="1">
        <a:defRPr sz="8200" kern="1200">
          <a:solidFill>
            <a:schemeClr val="tx1"/>
          </a:solidFill>
          <a:latin typeface="+mn-lt"/>
          <a:ea typeface="+mn-ea"/>
          <a:cs typeface="+mn-cs"/>
        </a:defRPr>
      </a:lvl6pPr>
      <a:lvl7pPr marL="12526834" algn="l" defTabSz="4175613" rtl="0" eaLnBrk="1" latinLnBrk="0" hangingPunct="1">
        <a:defRPr sz="8200" kern="1200">
          <a:solidFill>
            <a:schemeClr val="tx1"/>
          </a:solidFill>
          <a:latin typeface="+mn-lt"/>
          <a:ea typeface="+mn-ea"/>
          <a:cs typeface="+mn-cs"/>
        </a:defRPr>
      </a:lvl7pPr>
      <a:lvl8pPr marL="14614639" algn="l" defTabSz="4175613" rtl="0" eaLnBrk="1" latinLnBrk="0" hangingPunct="1">
        <a:defRPr sz="8200" kern="1200">
          <a:solidFill>
            <a:schemeClr val="tx1"/>
          </a:solidFill>
          <a:latin typeface="+mn-lt"/>
          <a:ea typeface="+mn-ea"/>
          <a:cs typeface="+mn-cs"/>
        </a:defRPr>
      </a:lvl8pPr>
      <a:lvl9pPr marL="16702447" algn="l" defTabSz="4175613"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4" Type="http://schemas.openxmlformats.org/officeDocument/2006/relationships/image" Target="../media/image2.jpeg"/><Relationship Id="rId5" Type="http://schemas.openxmlformats.org/officeDocument/2006/relationships/image" Target="../media/image3.jpeg"/><Relationship Id="rId7" Type="http://schemas.openxmlformats.org/officeDocument/2006/relationships/image" Target="../media/image5.gif"/><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 name="Rechteck 50"/>
          <p:cNvSpPr/>
          <p:nvPr/>
        </p:nvSpPr>
        <p:spPr>
          <a:xfrm>
            <a:off x="0" y="5919787"/>
            <a:ext cx="42808525" cy="24283988"/>
          </a:xfrm>
          <a:prstGeom prst="rect">
            <a:avLst/>
          </a:prstGeom>
          <a:gradFill flip="none" rotWithShape="1">
            <a:gsLst>
              <a:gs pos="0">
                <a:srgbClr val="3366FF">
                  <a:alpha val="23000"/>
                </a:srgbClr>
              </a:gs>
              <a:gs pos="100000">
                <a:srgbClr val="FFFFFF">
                  <a:alpha val="1000"/>
                </a:srgbClr>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5125" name="Rectangle 5"/>
          <p:cNvSpPr>
            <a:spLocks noChangeArrowheads="1"/>
          </p:cNvSpPr>
          <p:nvPr/>
        </p:nvSpPr>
        <p:spPr bwMode="auto">
          <a:xfrm>
            <a:off x="505385" y="834110"/>
            <a:ext cx="8933307" cy="1275684"/>
          </a:xfrm>
          <a:prstGeom prst="rect">
            <a:avLst/>
          </a:prstGeom>
          <a:noFill/>
          <a:ln w="9525">
            <a:noFill/>
            <a:miter lim="800000"/>
            <a:headEnd/>
            <a:tailEnd/>
          </a:ln>
          <a:effectLst/>
        </p:spPr>
        <p:txBody>
          <a:bodyPr lIns="417474" tIns="208735" rIns="417474" bIns="208735" anchor="ctr"/>
          <a:lstStyle/>
          <a:p>
            <a:pPr algn="ctr"/>
            <a:endParaRPr lang="de-DE" sz="9100" dirty="0">
              <a:solidFill>
                <a:schemeClr val="tx2"/>
              </a:solidFill>
            </a:endParaRPr>
          </a:p>
        </p:txBody>
      </p:sp>
      <p:sp>
        <p:nvSpPr>
          <p:cNvPr id="5130" name="Text Box 10"/>
          <p:cNvSpPr txBox="1">
            <a:spLocks noChangeArrowheads="1"/>
          </p:cNvSpPr>
          <p:nvPr/>
        </p:nvSpPr>
        <p:spPr bwMode="auto">
          <a:xfrm>
            <a:off x="11340686" y="517525"/>
            <a:ext cx="23708234" cy="1406432"/>
          </a:xfrm>
          <a:prstGeom prst="rect">
            <a:avLst/>
          </a:prstGeom>
          <a:noFill/>
          <a:ln w="9525">
            <a:noFill/>
            <a:miter lim="800000"/>
            <a:headEnd/>
            <a:tailEnd/>
          </a:ln>
          <a:effectLst/>
        </p:spPr>
        <p:txBody>
          <a:bodyPr wrap="square" lIns="417474" tIns="208735" rIns="417474" bIns="208735">
            <a:spAutoFit/>
          </a:bodyPr>
          <a:lstStyle/>
          <a:p>
            <a:pPr algn="ctr">
              <a:spcBef>
                <a:spcPct val="50000"/>
              </a:spcBef>
            </a:pPr>
            <a:r>
              <a:rPr lang="de-DE" sz="6400" b="1" dirty="0" smtClean="0">
                <a:effectLst>
                  <a:outerShdw blurRad="50800" dist="38100" algn="r">
                    <a:srgbClr val="000000">
                      <a:alpha val="43000"/>
                    </a:srgbClr>
                  </a:outerShdw>
                </a:effectLst>
              </a:rPr>
              <a:t>Mobile Medizinische Evaluation und </a:t>
            </a:r>
            <a:r>
              <a:rPr lang="de-DE" sz="6400" b="1" dirty="0" err="1" smtClean="0">
                <a:effectLst>
                  <a:outerShdw blurRad="50800" dist="38100" algn="r">
                    <a:srgbClr val="000000">
                      <a:alpha val="43000"/>
                    </a:srgbClr>
                  </a:outerShdw>
                </a:effectLst>
              </a:rPr>
              <a:t>Assessment</a:t>
            </a:r>
            <a:r>
              <a:rPr lang="de-DE" sz="6400" b="1" dirty="0" smtClean="0">
                <a:effectLst>
                  <a:outerShdw blurRad="50800" dist="38100" algn="r">
                    <a:srgbClr val="000000">
                      <a:alpha val="43000"/>
                    </a:srgbClr>
                  </a:outerShdw>
                </a:effectLst>
              </a:rPr>
              <a:t> (</a:t>
            </a:r>
            <a:r>
              <a:rPr lang="de-DE" sz="6400" b="1" dirty="0" err="1" smtClean="0">
                <a:effectLst>
                  <a:outerShdw blurRad="50800" dist="38100" algn="r">
                    <a:srgbClr val="000000">
                      <a:alpha val="43000"/>
                    </a:srgbClr>
                  </a:outerShdw>
                </a:effectLst>
              </a:rPr>
              <a:t>MoMEA</a:t>
            </a:r>
            <a:r>
              <a:rPr lang="de-DE" sz="6400" b="1" dirty="0" smtClean="0">
                <a:effectLst>
                  <a:outerShdw blurRad="50800" dist="38100" algn="r">
                    <a:srgbClr val="000000">
                      <a:alpha val="43000"/>
                    </a:srgbClr>
                  </a:outerShdw>
                </a:effectLst>
              </a:rPr>
              <a:t>)</a:t>
            </a:r>
            <a:endParaRPr lang="de-CH" sz="6400" b="1" dirty="0" smtClean="0">
              <a:effectLst>
                <a:outerShdw blurRad="50800" dist="38100" algn="r">
                  <a:srgbClr val="000000">
                    <a:alpha val="43000"/>
                  </a:srgbClr>
                </a:outerShdw>
              </a:effectLst>
            </a:endParaRPr>
          </a:p>
        </p:txBody>
      </p:sp>
      <p:sp>
        <p:nvSpPr>
          <p:cNvPr id="5134" name="Text Box 14"/>
          <p:cNvSpPr txBox="1">
            <a:spLocks noChangeArrowheads="1"/>
          </p:cNvSpPr>
          <p:nvPr/>
        </p:nvSpPr>
        <p:spPr bwMode="auto">
          <a:xfrm>
            <a:off x="33346516" y="2191130"/>
            <a:ext cx="9462010" cy="3576257"/>
          </a:xfrm>
          <a:prstGeom prst="rect">
            <a:avLst/>
          </a:prstGeom>
          <a:noFill/>
          <a:ln w="9525">
            <a:noFill/>
            <a:miter lim="800000"/>
            <a:headEnd/>
            <a:tailEnd/>
          </a:ln>
          <a:effectLst/>
        </p:spPr>
        <p:txBody>
          <a:bodyPr wrap="square" lIns="417474" tIns="208735" rIns="417474" bIns="208735">
            <a:spAutoFit/>
          </a:bodyPr>
          <a:lstStyle/>
          <a:p>
            <a:pPr>
              <a:spcBef>
                <a:spcPct val="50000"/>
              </a:spcBef>
            </a:pPr>
            <a:r>
              <a:rPr lang="de-CH" sz="5500" dirty="0">
                <a:effectLst>
                  <a:outerShdw blurRad="50800" dist="38100" dir="2700000" algn="br">
                    <a:srgbClr val="000000">
                      <a:alpha val="43000"/>
                    </a:srgbClr>
                  </a:outerShdw>
                </a:effectLst>
              </a:rPr>
              <a:t>Betreuer: </a:t>
            </a:r>
          </a:p>
          <a:p>
            <a:pPr>
              <a:spcBef>
                <a:spcPts val="2400"/>
              </a:spcBef>
            </a:pPr>
            <a:r>
              <a:rPr lang="de-DE" sz="6000" dirty="0" smtClean="0">
                <a:effectLst>
                  <a:outerShdw blurRad="50800" dist="38100" dir="2700000" algn="br">
                    <a:srgbClr val="000000">
                      <a:alpha val="43000"/>
                    </a:srgbClr>
                  </a:outerShdw>
                </a:effectLst>
              </a:rPr>
              <a:t>Prof. Hans </a:t>
            </a:r>
            <a:r>
              <a:rPr lang="de-DE" sz="6000" dirty="0" err="1" smtClean="0">
                <a:effectLst>
                  <a:outerShdw blurRad="50800" dist="38100" dir="2700000" algn="br">
                    <a:srgbClr val="000000">
                      <a:alpha val="43000"/>
                    </a:srgbClr>
                  </a:outerShdw>
                </a:effectLst>
              </a:rPr>
              <a:t>Rudin</a:t>
            </a:r>
            <a:endParaRPr lang="de-DE" sz="6000" dirty="0" smtClean="0">
              <a:effectLst>
                <a:outerShdw blurRad="50800" dist="38100" dir="2700000" algn="br">
                  <a:srgbClr val="000000">
                    <a:alpha val="43000"/>
                  </a:srgbClr>
                </a:outerShdw>
              </a:effectLst>
            </a:endParaRPr>
          </a:p>
          <a:p>
            <a:pPr>
              <a:spcBef>
                <a:spcPts val="600"/>
              </a:spcBef>
            </a:pPr>
            <a:r>
              <a:rPr lang="de-DE" sz="6000" dirty="0" smtClean="0">
                <a:effectLst>
                  <a:outerShdw blurRad="50800" dist="38100" dir="2700000" algn="br">
                    <a:srgbClr val="000000">
                      <a:alpha val="43000"/>
                    </a:srgbClr>
                  </a:outerShdw>
                </a:effectLst>
              </a:rPr>
              <a:t>Prof. Dr. Markus Stolze</a:t>
            </a:r>
            <a:endParaRPr lang="de-CH" sz="5500" dirty="0">
              <a:effectLst>
                <a:outerShdw blurRad="50800" dist="38100" dir="2700000" algn="br">
                  <a:srgbClr val="000000">
                    <a:alpha val="43000"/>
                  </a:srgbClr>
                </a:outerShdw>
              </a:effectLst>
            </a:endParaRPr>
          </a:p>
        </p:txBody>
      </p:sp>
      <p:sp>
        <p:nvSpPr>
          <p:cNvPr id="5138" name="Text Box 18"/>
          <p:cNvSpPr txBox="1">
            <a:spLocks noChangeArrowheads="1"/>
          </p:cNvSpPr>
          <p:nvPr/>
        </p:nvSpPr>
        <p:spPr bwMode="auto">
          <a:xfrm>
            <a:off x="839830" y="3378464"/>
            <a:ext cx="14158025" cy="2383713"/>
          </a:xfrm>
          <a:prstGeom prst="rect">
            <a:avLst/>
          </a:prstGeom>
          <a:noFill/>
          <a:ln w="9525">
            <a:noFill/>
            <a:miter lim="800000"/>
            <a:headEnd/>
            <a:tailEnd/>
          </a:ln>
          <a:effectLst/>
        </p:spPr>
        <p:txBody>
          <a:bodyPr lIns="417561" tIns="208780" rIns="417561" bIns="208780">
            <a:spAutoFit/>
          </a:bodyPr>
          <a:lstStyle/>
          <a:p>
            <a:pPr>
              <a:spcBef>
                <a:spcPct val="50000"/>
              </a:spcBef>
            </a:pPr>
            <a:r>
              <a:rPr lang="de-CH" sz="5500" dirty="0" err="1" smtClean="0">
                <a:effectLst>
                  <a:outerShdw blurRad="50800" dist="38100" algn="r">
                    <a:srgbClr val="000000">
                      <a:alpha val="43000"/>
                    </a:srgbClr>
                  </a:outerShdw>
                </a:effectLst>
              </a:rPr>
              <a:t>Bachelorarbeit</a:t>
            </a:r>
            <a:r>
              <a:rPr lang="de-CH" sz="5500" dirty="0" smtClean="0">
                <a:effectLst>
                  <a:outerShdw blurRad="50800" dist="38100" algn="r">
                    <a:srgbClr val="000000">
                      <a:alpha val="43000"/>
                    </a:srgbClr>
                  </a:outerShdw>
                </a:effectLst>
              </a:rPr>
              <a:t> Frühjahrssemester 09</a:t>
            </a:r>
          </a:p>
          <a:p>
            <a:pPr>
              <a:spcBef>
                <a:spcPts val="2100"/>
              </a:spcBef>
            </a:pPr>
            <a:r>
              <a:rPr lang="de-CH" sz="5500" dirty="0" smtClean="0">
                <a:effectLst>
                  <a:outerShdw blurRad="50800" dist="38100" algn="r">
                    <a:srgbClr val="000000">
                      <a:alpha val="43000"/>
                    </a:srgbClr>
                  </a:outerShdw>
                </a:effectLst>
              </a:rPr>
              <a:t>Software</a:t>
            </a:r>
            <a:endParaRPr lang="de-CH" sz="5500" dirty="0">
              <a:effectLst>
                <a:outerShdw blurRad="50800" dist="38100" algn="r">
                  <a:srgbClr val="000000">
                    <a:alpha val="43000"/>
                  </a:srgbClr>
                </a:outerShdw>
              </a:effectLst>
            </a:endParaRPr>
          </a:p>
        </p:txBody>
      </p:sp>
      <p:sp>
        <p:nvSpPr>
          <p:cNvPr id="5142" name="Text Box 22"/>
          <p:cNvSpPr txBox="1">
            <a:spLocks noChangeArrowheads="1"/>
          </p:cNvSpPr>
          <p:nvPr/>
        </p:nvSpPr>
        <p:spPr bwMode="auto">
          <a:xfrm>
            <a:off x="0" y="6553654"/>
            <a:ext cx="42808525" cy="698637"/>
          </a:xfrm>
          <a:prstGeom prst="rect">
            <a:avLst/>
          </a:prstGeom>
          <a:noFill/>
          <a:ln w="9525">
            <a:noFill/>
            <a:miter lim="800000"/>
            <a:headEnd/>
            <a:tailEnd/>
          </a:ln>
          <a:effectLst/>
        </p:spPr>
        <p:txBody>
          <a:bodyPr lIns="417561" tIns="208780" rIns="417561" bIns="208780">
            <a:spAutoFit/>
          </a:bodyPr>
          <a:lstStyle/>
          <a:p>
            <a:pPr>
              <a:spcBef>
                <a:spcPct val="50000"/>
              </a:spcBef>
            </a:pPr>
            <a:endParaRPr lang="de-DE"/>
          </a:p>
        </p:txBody>
      </p:sp>
      <p:sp>
        <p:nvSpPr>
          <p:cNvPr id="5148" name="Text Box 28"/>
          <p:cNvSpPr txBox="1">
            <a:spLocks noChangeArrowheads="1"/>
          </p:cNvSpPr>
          <p:nvPr/>
        </p:nvSpPr>
        <p:spPr bwMode="auto">
          <a:xfrm>
            <a:off x="16298463" y="4969563"/>
            <a:ext cx="10204183" cy="1052580"/>
          </a:xfrm>
          <a:prstGeom prst="rect">
            <a:avLst/>
          </a:prstGeom>
          <a:noFill/>
          <a:ln w="9525">
            <a:noFill/>
            <a:miter lim="800000"/>
            <a:headEnd/>
            <a:tailEnd/>
          </a:ln>
          <a:effectLst>
            <a:outerShdw blurRad="50800" dist="38100" dir="2700000" algn="tl" rotWithShape="0">
              <a:prstClr val="black">
                <a:alpha val="40000"/>
              </a:prstClr>
            </a:outerShdw>
          </a:effectLst>
        </p:spPr>
        <p:txBody>
          <a:bodyPr lIns="417561" tIns="208780" rIns="417561" bIns="208780">
            <a:spAutoFit/>
          </a:bodyPr>
          <a:lstStyle/>
          <a:p>
            <a:r>
              <a:rPr lang="de-CH" sz="4100" dirty="0"/>
              <a:t>       </a:t>
            </a:r>
            <a:r>
              <a:rPr lang="de-CH" sz="4100" dirty="0" smtClean="0"/>
              <a:t> Michael Graf         Josef </a:t>
            </a:r>
            <a:r>
              <a:rPr lang="de-CH" sz="4100" dirty="0" err="1" smtClean="0"/>
              <a:t>Zahner</a:t>
            </a:r>
            <a:endParaRPr lang="de-CH" sz="4100" dirty="0"/>
          </a:p>
        </p:txBody>
      </p:sp>
      <p:sp>
        <p:nvSpPr>
          <p:cNvPr id="5149" name="Text Box 29"/>
          <p:cNvSpPr txBox="1">
            <a:spLocks noChangeArrowheads="1"/>
          </p:cNvSpPr>
          <p:nvPr/>
        </p:nvSpPr>
        <p:spPr bwMode="auto">
          <a:xfrm>
            <a:off x="4793665" y="10457811"/>
            <a:ext cx="843342" cy="698637"/>
          </a:xfrm>
          <a:prstGeom prst="rect">
            <a:avLst/>
          </a:prstGeom>
          <a:noFill/>
          <a:ln w="9525">
            <a:noFill/>
            <a:miter lim="800000"/>
            <a:headEnd/>
            <a:tailEnd/>
          </a:ln>
          <a:effectLst/>
        </p:spPr>
        <p:txBody>
          <a:bodyPr wrap="none" lIns="417561" tIns="208780" rIns="417561" bIns="208780">
            <a:spAutoFit/>
          </a:bodyPr>
          <a:lstStyle/>
          <a:p>
            <a:endParaRPr lang="de-DE"/>
          </a:p>
        </p:txBody>
      </p:sp>
      <p:pic>
        <p:nvPicPr>
          <p:cNvPr id="5162" name="Picture 42" descr="Informatik"/>
          <p:cNvPicPr>
            <a:picLocks noChangeAspect="1" noChangeArrowheads="1"/>
          </p:cNvPicPr>
          <p:nvPr/>
        </p:nvPicPr>
        <p:blipFill>
          <a:blip r:embed="rId3" cstate="print"/>
          <a:srcRect/>
          <a:stretch>
            <a:fillRect/>
          </a:stretch>
        </p:blipFill>
        <p:spPr bwMode="auto">
          <a:xfrm>
            <a:off x="1174261" y="567752"/>
            <a:ext cx="9877178" cy="2488283"/>
          </a:xfrm>
          <a:prstGeom prst="rect">
            <a:avLst/>
          </a:prstGeom>
          <a:noFill/>
        </p:spPr>
      </p:pic>
      <p:pic>
        <p:nvPicPr>
          <p:cNvPr id="36" name="Bild 35" descr="Zahner_Josef_big.jpg"/>
          <p:cNvPicPr>
            <a:picLocks noChangeAspect="1"/>
          </p:cNvPicPr>
          <p:nvPr/>
        </p:nvPicPr>
        <p:blipFill>
          <a:blip r:embed="rId4" cstate="print"/>
          <a:stretch>
            <a:fillRect/>
          </a:stretch>
        </p:blipFill>
        <p:spPr>
          <a:xfrm>
            <a:off x="22480610" y="2120829"/>
            <a:ext cx="2209800" cy="2946400"/>
          </a:xfrm>
          <a:prstGeom prst="rect">
            <a:avLst/>
          </a:prstGeom>
          <a:ln>
            <a:noFill/>
          </a:ln>
          <a:effectLst>
            <a:outerShdw blurRad="292100" dist="139700" dir="2700000" algn="tl" rotWithShape="0">
              <a:srgbClr val="333333">
                <a:alpha val="65000"/>
              </a:srgbClr>
            </a:outerShdw>
          </a:effectLst>
        </p:spPr>
      </p:pic>
      <p:pic>
        <p:nvPicPr>
          <p:cNvPr id="37" name="Bild 36" descr="Graf_Michael.jpg"/>
          <p:cNvPicPr>
            <a:picLocks noChangeAspect="1"/>
          </p:cNvPicPr>
          <p:nvPr/>
        </p:nvPicPr>
        <p:blipFill>
          <a:blip r:embed="rId5" cstate="print"/>
          <a:stretch>
            <a:fillRect/>
          </a:stretch>
        </p:blipFill>
        <p:spPr>
          <a:xfrm>
            <a:off x="18189552" y="2120829"/>
            <a:ext cx="2209800" cy="2946400"/>
          </a:xfrm>
          <a:prstGeom prst="rect">
            <a:avLst/>
          </a:prstGeom>
          <a:ln>
            <a:noFill/>
          </a:ln>
          <a:effectLst>
            <a:outerShdw blurRad="292100" dist="139700" dir="2700000" algn="tl" rotWithShape="0">
              <a:srgbClr val="333333">
                <a:alpha val="65000"/>
              </a:srgbClr>
            </a:outerShdw>
          </a:effectLst>
        </p:spPr>
      </p:pic>
      <p:cxnSp>
        <p:nvCxnSpPr>
          <p:cNvPr id="39" name="Gerade Verbindung 38"/>
          <p:cNvCxnSpPr/>
          <p:nvPr/>
        </p:nvCxnSpPr>
        <p:spPr>
          <a:xfrm>
            <a:off x="0" y="5919787"/>
            <a:ext cx="42808525" cy="1588"/>
          </a:xfrm>
          <a:prstGeom prst="line">
            <a:avLst/>
          </a:prstGeom>
          <a:ln w="127000">
            <a:solidFill>
              <a:schemeClr val="bg2">
                <a:lumMod val="50000"/>
                <a:alpha val="58000"/>
              </a:schemeClr>
            </a:solidFill>
          </a:ln>
        </p:spPr>
        <p:style>
          <a:lnRef idx="2">
            <a:schemeClr val="accent1"/>
          </a:lnRef>
          <a:fillRef idx="0">
            <a:schemeClr val="accent1"/>
          </a:fillRef>
          <a:effectRef idx="1">
            <a:schemeClr val="accent1"/>
          </a:effectRef>
          <a:fontRef idx="minor">
            <a:schemeClr val="tx1"/>
          </a:fontRef>
        </p:style>
      </p:cxnSp>
      <p:sp>
        <p:nvSpPr>
          <p:cNvPr id="54" name="Textfeld 53"/>
          <p:cNvSpPr txBox="1"/>
          <p:nvPr/>
        </p:nvSpPr>
        <p:spPr>
          <a:xfrm>
            <a:off x="1506426" y="16568747"/>
            <a:ext cx="4038600" cy="523220"/>
          </a:xfrm>
          <a:prstGeom prst="rect">
            <a:avLst/>
          </a:prstGeom>
          <a:noFill/>
        </p:spPr>
        <p:txBody>
          <a:bodyPr wrap="square" rtlCol="0">
            <a:spAutoFit/>
          </a:bodyPr>
          <a:lstStyle/>
          <a:p>
            <a:r>
              <a:rPr lang="de-CH" sz="2800" b="1" u="sng" dirty="0" smtClean="0">
                <a:solidFill>
                  <a:schemeClr val="accent2">
                    <a:lumMod val="50000"/>
                  </a:schemeClr>
                </a:solidFill>
                <a:effectLst>
                  <a:outerShdw blurRad="50800" dist="38100" dir="2700000" algn="br">
                    <a:srgbClr val="000000">
                      <a:alpha val="43000"/>
                    </a:srgbClr>
                  </a:outerShdw>
                </a:effectLst>
              </a:rPr>
              <a:t>Ausgangslage:</a:t>
            </a:r>
            <a:endParaRPr lang="de-CH" sz="2800" dirty="0" smtClean="0"/>
          </a:p>
        </p:txBody>
      </p:sp>
      <p:sp>
        <p:nvSpPr>
          <p:cNvPr id="55" name="Rechteck 54"/>
          <p:cNvSpPr/>
          <p:nvPr/>
        </p:nvSpPr>
        <p:spPr>
          <a:xfrm>
            <a:off x="1473060" y="17854631"/>
            <a:ext cx="9360000" cy="4401205"/>
          </a:xfrm>
          <a:prstGeom prst="rect">
            <a:avLst/>
          </a:prstGeom>
          <a:effectLst>
            <a:outerShdw blurRad="50800" dist="38100" dir="2700000" algn="tl" rotWithShape="0">
              <a:prstClr val="black">
                <a:alpha val="40000"/>
              </a:prstClr>
            </a:outerShdw>
          </a:effectLst>
        </p:spPr>
        <p:txBody>
          <a:bodyPr wrap="square">
            <a:spAutoFit/>
          </a:bodyPr>
          <a:lstStyle/>
          <a:p>
            <a:pPr lvl="0"/>
            <a:r>
              <a:rPr lang="de-CH" sz="2800" dirty="0" smtClean="0"/>
              <a:t>Im Medizinstudium werden verschiedenste Kenntnisse und Fertigkeiten der Auszubildenden mit Hilfe von OSCE (</a:t>
            </a:r>
            <a:r>
              <a:rPr lang="de-CH" sz="2800" dirty="0" err="1" smtClean="0"/>
              <a:t>Objective</a:t>
            </a:r>
            <a:r>
              <a:rPr lang="de-CH" sz="2800" dirty="0" smtClean="0"/>
              <a:t> </a:t>
            </a:r>
            <a:r>
              <a:rPr lang="de-CH" sz="2800" dirty="0" err="1" smtClean="0"/>
              <a:t>Structured</a:t>
            </a:r>
            <a:r>
              <a:rPr lang="de-CH" sz="2800" dirty="0" smtClean="0"/>
              <a:t> </a:t>
            </a:r>
            <a:r>
              <a:rPr lang="de-CH" sz="2800" dirty="0" err="1" smtClean="0"/>
              <a:t>Clinical</a:t>
            </a:r>
            <a:r>
              <a:rPr lang="de-CH" sz="2800" dirty="0" smtClean="0"/>
              <a:t> Examination) evaluiert und bewertet. Heute erfolgt die Datenerfassung der Examinatoren auf Papier und es entstehen zunehmend Probleme aufgrund der anfallenden Dokumentenmenge. Voraussichtlich werden ab dem Jahr 2010 ca. 15‘000 bis 20‘000 Datenblätter pro Prüfung </a:t>
            </a:r>
            <a:r>
              <a:rPr lang="de-CH" sz="2800" smtClean="0"/>
              <a:t>schweizweit</a:t>
            </a:r>
            <a:r>
              <a:rPr lang="de-CH" sz="2800" smtClean="0"/>
              <a:t> generiert, </a:t>
            </a:r>
            <a:r>
              <a:rPr lang="de-CH" sz="2800" dirty="0" smtClean="0"/>
              <a:t>wobei der Aufwand für die Vor- und Nachbearbeitung enorm ansteigen wird.</a:t>
            </a:r>
            <a:endParaRPr lang="de-DE" sz="2800" dirty="0">
              <a:solidFill>
                <a:srgbClr val="000000"/>
              </a:solidFill>
            </a:endParaRPr>
          </a:p>
        </p:txBody>
      </p:sp>
      <p:sp>
        <p:nvSpPr>
          <p:cNvPr id="56" name="Rechteck 55"/>
          <p:cNvSpPr/>
          <p:nvPr/>
        </p:nvSpPr>
        <p:spPr>
          <a:xfrm>
            <a:off x="1471438" y="24569803"/>
            <a:ext cx="9360000" cy="3108543"/>
          </a:xfrm>
          <a:prstGeom prst="rect">
            <a:avLst/>
          </a:prstGeom>
          <a:effectLst>
            <a:outerShdw blurRad="50800" dist="38100" dir="2700000" algn="tl" rotWithShape="0">
              <a:prstClr val="black">
                <a:alpha val="40000"/>
              </a:prstClr>
            </a:outerShdw>
          </a:effectLst>
        </p:spPr>
        <p:txBody>
          <a:bodyPr wrap="square">
            <a:spAutoFit/>
          </a:bodyPr>
          <a:lstStyle/>
          <a:p>
            <a:pPr lvl="0"/>
            <a:r>
              <a:rPr lang="de-CH" sz="2800" dirty="0" smtClean="0"/>
              <a:t>In einem ersten Teil wird eine Feasibility-Studie erarbeitet, um Möglichkeiten zur elektronischen Erfassung, Übermittlung und Speicherung der Daten aufzuzeigen. Im zweiten Teil wird die Applikation MoMEA für ein Mobile </a:t>
            </a:r>
            <a:r>
              <a:rPr lang="de-CH" sz="2800" dirty="0" err="1" smtClean="0"/>
              <a:t>Device</a:t>
            </a:r>
            <a:r>
              <a:rPr lang="de-CH" sz="2800" dirty="0" smtClean="0"/>
              <a:t> entwickelt, welche eine digitale Bewertung einer OSCE Prüfung durch einen Experten erlaubt.</a:t>
            </a:r>
            <a:r>
              <a:rPr lang="de-DE" sz="2800" dirty="0" smtClean="0"/>
              <a:t> </a:t>
            </a:r>
            <a:endParaRPr lang="de-CH" sz="2800" dirty="0" smtClean="0">
              <a:solidFill>
                <a:srgbClr val="000000"/>
              </a:solidFill>
            </a:endParaRPr>
          </a:p>
        </p:txBody>
      </p:sp>
      <p:sp>
        <p:nvSpPr>
          <p:cNvPr id="57" name="Rechteck 56"/>
          <p:cNvSpPr/>
          <p:nvPr/>
        </p:nvSpPr>
        <p:spPr>
          <a:xfrm>
            <a:off x="1537852" y="23283919"/>
            <a:ext cx="3007042" cy="523220"/>
          </a:xfrm>
          <a:prstGeom prst="rect">
            <a:avLst/>
          </a:prstGeom>
        </p:spPr>
        <p:txBody>
          <a:bodyPr wrap="none">
            <a:spAutoFit/>
          </a:bodyPr>
          <a:lstStyle/>
          <a:p>
            <a:pPr lvl="0"/>
            <a:r>
              <a:rPr lang="de-CH" sz="2800" b="1" u="sng" dirty="0" smtClean="0">
                <a:solidFill>
                  <a:srgbClr val="0000E5"/>
                </a:solidFill>
                <a:effectLst>
                  <a:outerShdw blurRad="50800" dist="38100" dir="2700000" algn="br">
                    <a:srgbClr val="000000">
                      <a:alpha val="43000"/>
                    </a:srgbClr>
                  </a:outerShdw>
                </a:effectLst>
              </a:rPr>
              <a:t>Ziele der Arbeit: </a:t>
            </a:r>
          </a:p>
        </p:txBody>
      </p:sp>
      <p:sp>
        <p:nvSpPr>
          <p:cNvPr id="58" name="Rechteck 57"/>
          <p:cNvSpPr/>
          <p:nvPr/>
        </p:nvSpPr>
        <p:spPr>
          <a:xfrm>
            <a:off x="11260066" y="16568747"/>
            <a:ext cx="2122697" cy="523220"/>
          </a:xfrm>
          <a:prstGeom prst="rect">
            <a:avLst/>
          </a:prstGeom>
        </p:spPr>
        <p:txBody>
          <a:bodyPr wrap="none">
            <a:spAutoFit/>
          </a:bodyPr>
          <a:lstStyle/>
          <a:p>
            <a:pPr lvl="0"/>
            <a:r>
              <a:rPr lang="de-CH" sz="2800" b="1" u="sng" dirty="0" smtClean="0">
                <a:solidFill>
                  <a:srgbClr val="0000E5"/>
                </a:solidFill>
                <a:effectLst>
                  <a:outerShdw blurRad="50800" dist="38100" dir="2700000" algn="br">
                    <a:srgbClr val="000000">
                      <a:alpha val="43000"/>
                    </a:srgbClr>
                  </a:outerShdw>
                </a:effectLst>
                <a:latin typeface="Arial"/>
              </a:rPr>
              <a:t>Lösungen: </a:t>
            </a:r>
          </a:p>
        </p:txBody>
      </p:sp>
      <p:sp>
        <p:nvSpPr>
          <p:cNvPr id="59" name="Rechteck 58"/>
          <p:cNvSpPr/>
          <p:nvPr/>
        </p:nvSpPr>
        <p:spPr>
          <a:xfrm>
            <a:off x="11258444" y="17855472"/>
            <a:ext cx="9360000" cy="9571851"/>
          </a:xfrm>
          <a:prstGeom prst="rect">
            <a:avLst/>
          </a:prstGeom>
          <a:effectLst>
            <a:outerShdw blurRad="50800" dist="38100" dir="2700000" algn="tl" rotWithShape="0">
              <a:prstClr val="black">
                <a:alpha val="40000"/>
              </a:prstClr>
            </a:outerShdw>
          </a:effectLst>
        </p:spPr>
        <p:txBody>
          <a:bodyPr wrap="square">
            <a:spAutoFit/>
          </a:bodyPr>
          <a:lstStyle/>
          <a:p>
            <a:pPr lvl="0"/>
            <a:r>
              <a:rPr lang="de-CH" sz="2800" dirty="0" smtClean="0"/>
              <a:t>In der Feasibility-Studie werden Geräte evaluiert, verschiedene Darstellungen der  Fragebögen, Eingabe der Daten, Sicherheit, Programmierung und Umsetzung aufgezeigt und deren Vor- und Nachteile diskutiert. Aufgrund der durchgeführten Studie wurde das </a:t>
            </a:r>
            <a:r>
              <a:rPr lang="de-CH" sz="2800" dirty="0" err="1" smtClean="0"/>
              <a:t>iPhone</a:t>
            </a:r>
            <a:r>
              <a:rPr lang="de-CH" sz="2800" dirty="0" smtClean="0"/>
              <a:t> zur Entwicklung von MoMEA ausgewählt. Es stellt ein optimales Gerät für den mobilen Einsatz dar und ist klein, handlich sowie einfach in der Bedienung. Die entwickelte Software beinhaltet mehrere Funktionen, welche eine erfolgreiche Durchführung der OSCE Prüfung erlauben. Damit das Gerät jederzeit vor Dritten geschützt ist, kann MoMEA nur über ein registriertes Login gestartet werden. Danach werden die gewünschten Rotationen und Posten ausgewählt. MoMEA lädt die Kandidatenliste und das Formular vom Server herunter und stellt sie auf dem </a:t>
            </a:r>
            <a:r>
              <a:rPr lang="de-CH" sz="2800" dirty="0" err="1" smtClean="0"/>
              <a:t>iPhone</a:t>
            </a:r>
            <a:r>
              <a:rPr lang="de-CH" sz="2800" dirty="0" smtClean="0"/>
              <a:t> grafisch dar, so dass die Kandidaten möglichst einfach ausgewählt und die Kriterien schnell und effizient beantwortet werden können. Jedes Kriterium wird als Multiple </a:t>
            </a:r>
            <a:r>
              <a:rPr lang="de-CH" sz="2800" dirty="0" err="1" smtClean="0"/>
              <a:t>Choice</a:t>
            </a:r>
            <a:r>
              <a:rPr lang="de-CH" sz="2800" dirty="0" smtClean="0"/>
              <a:t> Antwort dargestellt und kann per Fingerdruck ausgewählt werden. Am Ende des Examens werden die Resultate ausgewertet, auf den Server geladen und gesichert.</a:t>
            </a:r>
            <a:r>
              <a:rPr lang="de-DE" sz="2800" dirty="0" smtClean="0"/>
              <a:t> </a:t>
            </a:r>
            <a:r>
              <a:rPr lang="de-CH" sz="2800" dirty="0" smtClean="0">
                <a:solidFill>
                  <a:srgbClr val="000000"/>
                </a:solidFill>
                <a:latin typeface="Arial"/>
              </a:rPr>
              <a:t> </a:t>
            </a:r>
            <a:endParaRPr lang="de-DE" sz="2800" dirty="0">
              <a:solidFill>
                <a:srgbClr val="000000"/>
              </a:solidFill>
              <a:latin typeface="Arial"/>
            </a:endParaRPr>
          </a:p>
        </p:txBody>
      </p:sp>
      <p:pic>
        <p:nvPicPr>
          <p:cNvPr id="60" name="Bild 59" descr="Poster-Aerztin.png"/>
          <p:cNvPicPr>
            <a:picLocks noChangeAspect="1"/>
          </p:cNvPicPr>
          <p:nvPr/>
        </p:nvPicPr>
        <p:blipFill>
          <a:blip r:embed="rId6" cstate="print"/>
          <a:stretch>
            <a:fillRect/>
          </a:stretch>
        </p:blipFill>
        <p:spPr>
          <a:xfrm>
            <a:off x="32262838" y="6638865"/>
            <a:ext cx="8358246" cy="8358246"/>
          </a:xfrm>
          <a:prstGeom prst="rect">
            <a:avLst/>
          </a:prstGeom>
          <a:ln>
            <a:noFill/>
          </a:ln>
          <a:effectLst>
            <a:outerShdw blurRad="292100" dist="139700" dir="2700000" algn="tl" rotWithShape="0">
              <a:srgbClr val="333333">
                <a:alpha val="65000"/>
              </a:srgbClr>
            </a:outerShdw>
          </a:effectLst>
        </p:spPr>
      </p:pic>
      <p:pic>
        <p:nvPicPr>
          <p:cNvPr id="23" name="Grafik 22" descr="Formular.gif"/>
          <p:cNvPicPr>
            <a:picLocks noChangeAspect="1"/>
          </p:cNvPicPr>
          <p:nvPr/>
        </p:nvPicPr>
        <p:blipFill>
          <a:blip r:embed="rId7" cstate="print"/>
          <a:stretch>
            <a:fillRect/>
          </a:stretch>
        </p:blipFill>
        <p:spPr>
          <a:xfrm>
            <a:off x="3401886" y="6735394"/>
            <a:ext cx="5786478" cy="8404593"/>
          </a:xfrm>
          <a:prstGeom prst="rect">
            <a:avLst/>
          </a:prstGeom>
          <a:ln>
            <a:noFill/>
          </a:ln>
          <a:effectLst>
            <a:outerShdw blurRad="292100" dist="139700" dir="2700000" algn="tl" rotWithShape="0">
              <a:srgbClr val="333333">
                <a:alpha val="65000"/>
              </a:srgbClr>
            </a:outerShdw>
          </a:effectLst>
        </p:spPr>
      </p:pic>
      <p:sp>
        <p:nvSpPr>
          <p:cNvPr id="26" name="Rechteck 25"/>
          <p:cNvSpPr/>
          <p:nvPr/>
        </p:nvSpPr>
        <p:spPr>
          <a:xfrm>
            <a:off x="22127998" y="16568747"/>
            <a:ext cx="4520789" cy="523220"/>
          </a:xfrm>
          <a:prstGeom prst="rect">
            <a:avLst/>
          </a:prstGeom>
        </p:spPr>
        <p:txBody>
          <a:bodyPr wrap="none">
            <a:spAutoFit/>
          </a:bodyPr>
          <a:lstStyle/>
          <a:p>
            <a:pPr lvl="0"/>
            <a:r>
              <a:rPr lang="de-CH" sz="2800" b="1" u="sng" dirty="0" smtClean="0">
                <a:solidFill>
                  <a:srgbClr val="0000E5"/>
                </a:solidFill>
                <a:effectLst>
                  <a:outerShdw blurRad="50800" dist="38100" dir="2700000" algn="br">
                    <a:srgbClr val="000000">
                      <a:alpha val="43000"/>
                    </a:srgbClr>
                  </a:outerShdw>
                </a:effectLst>
                <a:latin typeface="Arial"/>
              </a:rPr>
              <a:t>Fakten Feasibility-Studie:</a:t>
            </a:r>
          </a:p>
        </p:txBody>
      </p:sp>
      <p:sp>
        <p:nvSpPr>
          <p:cNvPr id="28" name="Rechteck 27"/>
          <p:cNvSpPr/>
          <p:nvPr/>
        </p:nvSpPr>
        <p:spPr>
          <a:xfrm>
            <a:off x="32048524" y="17511585"/>
            <a:ext cx="9360000" cy="11295397"/>
          </a:xfrm>
          <a:prstGeom prst="rect">
            <a:avLst/>
          </a:prstGeom>
          <a:effectLst>
            <a:outerShdw blurRad="50800" dist="38100" dir="2700000" algn="tl" rotWithShape="0">
              <a:prstClr val="black">
                <a:alpha val="40000"/>
              </a:prstClr>
            </a:outerShdw>
          </a:effectLst>
        </p:spPr>
        <p:txBody>
          <a:bodyPr wrap="square">
            <a:spAutoFit/>
          </a:bodyPr>
          <a:lstStyle/>
          <a:p>
            <a:pPr lvl="0">
              <a:buFont typeface="Wingdings" pitchFamily="2" charset="2"/>
              <a:buChar char="Ø"/>
            </a:pPr>
            <a:r>
              <a:rPr lang="de-CH" sz="2800" dirty="0" smtClean="0">
                <a:solidFill>
                  <a:srgbClr val="000000"/>
                </a:solidFill>
              </a:rPr>
              <a:t> 	Schutz vor unberechtigtem Zugriff durch</a:t>
            </a:r>
            <a:r>
              <a:rPr lang="de-CH" sz="2800" dirty="0" smtClean="0">
                <a:solidFill>
                  <a:srgbClr val="000000"/>
                </a:solidFill>
              </a:rPr>
              <a:t> ein Login</a:t>
            </a:r>
            <a:endParaRPr lang="de-CH" sz="2800" dirty="0" smtClean="0">
              <a:solidFill>
                <a:srgbClr val="000000"/>
              </a:solidFill>
            </a:endParaRPr>
          </a:p>
          <a:p>
            <a:pPr lvl="0">
              <a:buFont typeface="Wingdings" pitchFamily="2" charset="2"/>
              <a:buChar char="Ø"/>
            </a:pPr>
            <a:endParaRPr lang="de-CH" sz="2800" dirty="0" smtClean="0">
              <a:solidFill>
                <a:srgbClr val="000000"/>
              </a:solidFill>
            </a:endParaRPr>
          </a:p>
          <a:p>
            <a:pPr lvl="0">
              <a:buFont typeface="Wingdings" pitchFamily="2" charset="2"/>
              <a:buChar char="Ø"/>
            </a:pPr>
            <a:r>
              <a:rPr lang="de-CH" sz="2800" dirty="0" smtClean="0">
                <a:solidFill>
                  <a:srgbClr val="000000"/>
                </a:solidFill>
              </a:rPr>
              <a:t>  	Prüfungsauswahl durch Eingabe von Datum,    	</a:t>
            </a:r>
            <a:r>
              <a:rPr lang="de-CH" sz="2800" dirty="0" smtClean="0">
                <a:solidFill>
                  <a:srgbClr val="000000"/>
                </a:solidFill>
              </a:rPr>
              <a:t>Rotations- </a:t>
            </a:r>
            <a:r>
              <a:rPr lang="de-CH" sz="2800" dirty="0" smtClean="0">
                <a:solidFill>
                  <a:srgbClr val="000000"/>
                </a:solidFill>
              </a:rPr>
              <a:t>und Postennummer</a:t>
            </a:r>
          </a:p>
          <a:p>
            <a:pPr lvl="0">
              <a:buFont typeface="Wingdings" pitchFamily="2" charset="2"/>
              <a:buChar char="Ø"/>
            </a:pPr>
            <a:endParaRPr lang="de-CH" sz="2800" dirty="0" smtClean="0">
              <a:solidFill>
                <a:srgbClr val="000000"/>
              </a:solidFill>
            </a:endParaRPr>
          </a:p>
          <a:p>
            <a:pPr lvl="0">
              <a:buFont typeface="Wingdings" pitchFamily="2" charset="2"/>
              <a:buChar char="Ø"/>
            </a:pPr>
            <a:r>
              <a:rPr lang="de-CH" sz="2800" dirty="0" smtClean="0">
                <a:solidFill>
                  <a:srgbClr val="000000"/>
                </a:solidFill>
              </a:rPr>
              <a:t>  	</a:t>
            </a:r>
            <a:r>
              <a:rPr lang="de-CH" sz="2800" dirty="0" smtClean="0">
                <a:solidFill>
                  <a:srgbClr val="000000"/>
                </a:solidFill>
              </a:rPr>
              <a:t>Kandidatenliste mit Vor- und Nachname sowie der 	Uhrzeit </a:t>
            </a:r>
            <a:r>
              <a:rPr lang="de-CH" sz="2800" dirty="0" smtClean="0">
                <a:solidFill>
                  <a:srgbClr val="000000"/>
                </a:solidFill>
              </a:rPr>
              <a:t>des</a:t>
            </a:r>
            <a:r>
              <a:rPr lang="de-CH" sz="2800" dirty="0" smtClean="0">
                <a:solidFill>
                  <a:srgbClr val="000000"/>
                </a:solidFill>
              </a:rPr>
              <a:t> Prüfungsstarts</a:t>
            </a:r>
          </a:p>
          <a:p>
            <a:pPr lvl="0"/>
            <a:endParaRPr lang="de-CH" sz="2800" dirty="0" smtClean="0">
              <a:solidFill>
                <a:srgbClr val="000000"/>
              </a:solidFill>
            </a:endParaRPr>
          </a:p>
          <a:p>
            <a:pPr lvl="0">
              <a:buFont typeface="Wingdings" pitchFamily="2" charset="2"/>
              <a:buChar char="Ø"/>
            </a:pPr>
            <a:r>
              <a:rPr lang="de-CH" sz="2800" dirty="0" smtClean="0">
                <a:solidFill>
                  <a:srgbClr val="000000"/>
                </a:solidFill>
              </a:rPr>
              <a:t>  	</a:t>
            </a:r>
            <a:r>
              <a:rPr lang="de-CH" sz="2800" dirty="0" smtClean="0">
                <a:solidFill>
                  <a:srgbClr val="000000"/>
                </a:solidFill>
              </a:rPr>
              <a:t>Einfacher sowie strukturierter Bewertungstyp mit 	variabler Anzahl möglicher Kriterien</a:t>
            </a:r>
          </a:p>
          <a:p>
            <a:pPr lvl="1"/>
            <a:endParaRPr lang="de-CH" sz="2800" dirty="0" smtClean="0">
              <a:solidFill>
                <a:srgbClr val="000000"/>
              </a:solidFill>
            </a:endParaRPr>
          </a:p>
          <a:p>
            <a:pPr lvl="0">
              <a:buFont typeface="Wingdings" pitchFamily="2" charset="2"/>
              <a:buChar char="Ø"/>
            </a:pPr>
            <a:r>
              <a:rPr lang="de-CH" sz="2800" dirty="0" smtClean="0">
                <a:solidFill>
                  <a:srgbClr val="000000"/>
                </a:solidFill>
              </a:rPr>
              <a:t> </a:t>
            </a:r>
            <a:r>
              <a:rPr lang="de-CH" sz="2800" dirty="0" smtClean="0">
                <a:solidFill>
                  <a:srgbClr val="000000"/>
                </a:solidFill>
              </a:rPr>
              <a:t>	Einstellbarer Timer mit drei verschiedenen 	akustischen Warnsignalen</a:t>
            </a:r>
          </a:p>
          <a:p>
            <a:pPr lvl="0">
              <a:buFont typeface="Wingdings" pitchFamily="2" charset="2"/>
              <a:buChar char="Ø"/>
            </a:pPr>
            <a:endParaRPr lang="de-CH" sz="2800" dirty="0" smtClean="0">
              <a:solidFill>
                <a:srgbClr val="000000"/>
              </a:solidFill>
            </a:endParaRPr>
          </a:p>
          <a:p>
            <a:pPr>
              <a:buFont typeface="Wingdings" pitchFamily="2" charset="2"/>
              <a:buChar char="Ø"/>
            </a:pPr>
            <a:r>
              <a:rPr lang="de-CH" sz="2800" dirty="0" smtClean="0">
                <a:solidFill>
                  <a:srgbClr val="000000"/>
                </a:solidFill>
              </a:rPr>
              <a:t>  	Grafische Unterstützung zur Abarbeitung der 	Kandidaten und Kriterien</a:t>
            </a:r>
          </a:p>
          <a:p>
            <a:pPr>
              <a:buFont typeface="Wingdings" pitchFamily="2" charset="2"/>
              <a:buChar char="Ø"/>
            </a:pPr>
            <a:endParaRPr lang="de-CH" sz="2800" dirty="0" smtClean="0">
              <a:solidFill>
                <a:srgbClr val="000000"/>
              </a:solidFill>
            </a:endParaRPr>
          </a:p>
          <a:p>
            <a:pPr>
              <a:buFont typeface="Wingdings" pitchFamily="2" charset="2"/>
              <a:buChar char="Ø"/>
            </a:pPr>
            <a:r>
              <a:rPr lang="de-CH" sz="2800" dirty="0" smtClean="0">
                <a:solidFill>
                  <a:srgbClr val="000000"/>
                </a:solidFill>
              </a:rPr>
              <a:t>  	Prüfungsformular an den IMS QTI Standard 	angepasst</a:t>
            </a:r>
          </a:p>
          <a:p>
            <a:endParaRPr lang="de-CH" sz="2800" dirty="0" smtClean="0">
              <a:solidFill>
                <a:srgbClr val="000000"/>
              </a:solidFill>
            </a:endParaRPr>
          </a:p>
          <a:p>
            <a:pPr lvl="0">
              <a:buFont typeface="Wingdings" pitchFamily="2" charset="2"/>
              <a:buChar char="Ø"/>
            </a:pPr>
            <a:r>
              <a:rPr lang="de-CH" sz="2800" dirty="0" smtClean="0">
                <a:solidFill>
                  <a:srgbClr val="000000"/>
                </a:solidFill>
              </a:rPr>
              <a:t>  	Client/Server Kommunikation mit beliebig vielen 	Clients (</a:t>
            </a:r>
            <a:r>
              <a:rPr lang="de-CH" sz="2800" dirty="0" err="1" smtClean="0">
                <a:solidFill>
                  <a:srgbClr val="000000"/>
                </a:solidFill>
              </a:rPr>
              <a:t>iPhones</a:t>
            </a:r>
            <a:r>
              <a:rPr lang="de-CH" sz="2800" dirty="0" smtClean="0">
                <a:solidFill>
                  <a:srgbClr val="000000"/>
                </a:solidFill>
              </a:rPr>
              <a:t>). </a:t>
            </a:r>
            <a:r>
              <a:rPr lang="de-CH" sz="2800" dirty="0" smtClean="0">
                <a:solidFill>
                  <a:srgbClr val="000000"/>
                </a:solidFill>
              </a:rPr>
              <a:t>Serverseitige</a:t>
            </a:r>
            <a:r>
              <a:rPr lang="de-CH" sz="2800" dirty="0" smtClean="0">
                <a:solidFill>
                  <a:srgbClr val="000000"/>
                </a:solidFill>
              </a:rPr>
              <a:t> Zwischen- </a:t>
            </a:r>
            <a:r>
              <a:rPr lang="de-CH" sz="2800" dirty="0" smtClean="0">
                <a:solidFill>
                  <a:srgbClr val="000000"/>
                </a:solidFill>
              </a:rPr>
              <a:t>und</a:t>
            </a:r>
            <a:r>
              <a:rPr lang="de-CH" sz="2800" dirty="0" smtClean="0">
                <a:solidFill>
                  <a:srgbClr val="000000"/>
                </a:solidFill>
              </a:rPr>
              <a:t> 	Endspeicherung</a:t>
            </a:r>
            <a:endParaRPr lang="de-CH" sz="2800" dirty="0" smtClean="0">
              <a:solidFill>
                <a:srgbClr val="000000"/>
              </a:solidFill>
            </a:endParaRPr>
          </a:p>
          <a:p>
            <a:pPr lvl="0">
              <a:buFont typeface="Wingdings" pitchFamily="2" charset="2"/>
              <a:buChar char="Ø"/>
            </a:pPr>
            <a:endParaRPr lang="de-CH" sz="2800" dirty="0" smtClean="0">
              <a:solidFill>
                <a:srgbClr val="000000"/>
              </a:solidFill>
            </a:endParaRPr>
          </a:p>
          <a:p>
            <a:pPr lvl="0">
              <a:buFont typeface="Wingdings" pitchFamily="2" charset="2"/>
              <a:buChar char="Ø"/>
            </a:pPr>
            <a:r>
              <a:rPr lang="de-CH" sz="2800" dirty="0" smtClean="0">
                <a:solidFill>
                  <a:srgbClr val="000000"/>
                </a:solidFill>
              </a:rPr>
              <a:t>  	Prüfungsdurchführungsdaten im </a:t>
            </a:r>
            <a:r>
              <a:rPr lang="de-CH" sz="2800" dirty="0" err="1" smtClean="0">
                <a:solidFill>
                  <a:srgbClr val="000000"/>
                </a:solidFill>
              </a:rPr>
              <a:t>XML-</a:t>
            </a:r>
            <a:r>
              <a:rPr lang="de-CH" sz="2800" dirty="0" err="1" smtClean="0">
                <a:solidFill>
                  <a:srgbClr val="000000"/>
                </a:solidFill>
              </a:rPr>
              <a:t>Format</a:t>
            </a:r>
            <a:r>
              <a:rPr lang="de-CH" sz="2800" dirty="0" smtClean="0">
                <a:solidFill>
                  <a:srgbClr val="000000"/>
                </a:solidFill>
              </a:rPr>
              <a:t>, 	</a:t>
            </a:r>
            <a:r>
              <a:rPr lang="de-CH" sz="2800" dirty="0" smtClean="0">
                <a:solidFill>
                  <a:srgbClr val="000000"/>
                </a:solidFill>
              </a:rPr>
              <a:t>Prüfungsauswertung im </a:t>
            </a:r>
            <a:r>
              <a:rPr lang="de-CH" sz="2800" dirty="0" err="1" smtClean="0">
                <a:solidFill>
                  <a:srgbClr val="000000"/>
                </a:solidFill>
              </a:rPr>
              <a:t>CSV-Format</a:t>
            </a:r>
            <a:endParaRPr lang="de-CH" sz="2800" dirty="0" smtClean="0">
              <a:solidFill>
                <a:srgbClr val="000000"/>
              </a:solidFill>
            </a:endParaRPr>
          </a:p>
        </p:txBody>
      </p:sp>
      <p:sp>
        <p:nvSpPr>
          <p:cNvPr id="30" name="Rechteck 29"/>
          <p:cNvSpPr/>
          <p:nvPr/>
        </p:nvSpPr>
        <p:spPr>
          <a:xfrm>
            <a:off x="22118642" y="17502187"/>
            <a:ext cx="9360000" cy="6986528"/>
          </a:xfrm>
          <a:prstGeom prst="rect">
            <a:avLst/>
          </a:prstGeom>
          <a:effectLst>
            <a:outerShdw blurRad="50800" dist="38100" dir="2700000" algn="tl" rotWithShape="0">
              <a:prstClr val="black">
                <a:alpha val="40000"/>
              </a:prstClr>
            </a:outerShdw>
          </a:effectLst>
        </p:spPr>
        <p:txBody>
          <a:bodyPr wrap="square">
            <a:spAutoFit/>
          </a:bodyPr>
          <a:lstStyle/>
          <a:p>
            <a:pPr lvl="0">
              <a:buFont typeface="Wingdings" pitchFamily="2" charset="2"/>
              <a:buChar char="Ø"/>
            </a:pPr>
            <a:r>
              <a:rPr lang="de-CH" sz="2800" dirty="0" smtClean="0">
                <a:solidFill>
                  <a:srgbClr val="000000"/>
                </a:solidFill>
              </a:rPr>
              <a:t>    	Geräteauswahl: </a:t>
            </a:r>
            <a:r>
              <a:rPr lang="de-CH" sz="2800" dirty="0" err="1" smtClean="0">
                <a:solidFill>
                  <a:srgbClr val="000000"/>
                </a:solidFill>
              </a:rPr>
              <a:t>iPhone</a:t>
            </a:r>
            <a:r>
              <a:rPr lang="de-CH" sz="2800" dirty="0" smtClean="0">
                <a:solidFill>
                  <a:srgbClr val="000000"/>
                </a:solidFill>
              </a:rPr>
              <a:t>, </a:t>
            </a:r>
            <a:r>
              <a:rPr lang="de-CH" sz="2800" dirty="0" err="1" smtClean="0">
                <a:solidFill>
                  <a:srgbClr val="000000"/>
                </a:solidFill>
              </a:rPr>
              <a:t>Smartphones</a:t>
            </a:r>
            <a:r>
              <a:rPr lang="de-CH" sz="2800" dirty="0" smtClean="0">
                <a:solidFill>
                  <a:srgbClr val="000000"/>
                </a:solidFill>
              </a:rPr>
              <a:t>,  	</a:t>
            </a:r>
            <a:r>
              <a:rPr lang="de-CH" sz="2800" dirty="0" err="1" smtClean="0">
                <a:solidFill>
                  <a:srgbClr val="000000"/>
                </a:solidFill>
              </a:rPr>
              <a:t>Netbooks</a:t>
            </a:r>
            <a:r>
              <a:rPr lang="de-CH" sz="2800" dirty="0" smtClean="0">
                <a:solidFill>
                  <a:srgbClr val="000000"/>
                </a:solidFill>
              </a:rPr>
              <a:t>, Notebooks</a:t>
            </a:r>
          </a:p>
          <a:p>
            <a:pPr lvl="0"/>
            <a:endParaRPr lang="de-CH" sz="2800" dirty="0" smtClean="0">
              <a:solidFill>
                <a:srgbClr val="000000"/>
              </a:solidFill>
            </a:endParaRPr>
          </a:p>
          <a:p>
            <a:pPr lvl="0">
              <a:buFont typeface="Wingdings" pitchFamily="2" charset="2"/>
              <a:buChar char="Ø"/>
            </a:pPr>
            <a:r>
              <a:rPr lang="de-CH" sz="2800" dirty="0" smtClean="0"/>
              <a:t> 	Eingabe der Daten </a:t>
            </a:r>
            <a:r>
              <a:rPr lang="de-CH" sz="2800" dirty="0" smtClean="0">
                <a:solidFill>
                  <a:srgbClr val="000000"/>
                </a:solidFill>
              </a:rPr>
              <a:t>: </a:t>
            </a:r>
            <a:r>
              <a:rPr lang="de-CH" sz="2800" dirty="0" smtClean="0"/>
              <a:t>Touchscreen, Tastatur, 	</a:t>
            </a:r>
            <a:r>
              <a:rPr lang="de-CH" sz="2800" dirty="0" err="1" smtClean="0"/>
              <a:t>Touchpad</a:t>
            </a:r>
            <a:endParaRPr lang="de-CH" sz="2800" dirty="0" smtClean="0"/>
          </a:p>
          <a:p>
            <a:pPr lvl="0">
              <a:buFont typeface="Wingdings" pitchFamily="2" charset="2"/>
              <a:buChar char="Ø"/>
            </a:pPr>
            <a:endParaRPr lang="de-CH" sz="2800" dirty="0" smtClean="0">
              <a:solidFill>
                <a:srgbClr val="000000"/>
              </a:solidFill>
            </a:endParaRPr>
          </a:p>
          <a:p>
            <a:pPr lvl="0">
              <a:buFont typeface="Wingdings" pitchFamily="2" charset="2"/>
              <a:buChar char="Ø"/>
            </a:pPr>
            <a:r>
              <a:rPr lang="de-CH" sz="2800" dirty="0" smtClean="0"/>
              <a:t> 	Darstellung Fragebogen</a:t>
            </a:r>
            <a:r>
              <a:rPr lang="de-CH" sz="2800" dirty="0" smtClean="0">
                <a:solidFill>
                  <a:srgbClr val="000000"/>
                </a:solidFill>
              </a:rPr>
              <a:t>: </a:t>
            </a:r>
            <a:r>
              <a:rPr lang="de-CH" sz="2800" dirty="0" smtClean="0"/>
              <a:t>Analyse der Formulare, 	Darstellung der  Fragebögen</a:t>
            </a:r>
            <a:r>
              <a:rPr lang="de-CH" sz="2800" dirty="0" smtClean="0">
                <a:solidFill>
                  <a:srgbClr val="000000"/>
                </a:solidFill>
              </a:rPr>
              <a:t> </a:t>
            </a:r>
            <a:r>
              <a:rPr lang="de-CH" sz="2800" dirty="0" smtClean="0"/>
              <a:t>für 3.5, 7 und 12.5 	Zoll Display</a:t>
            </a:r>
          </a:p>
          <a:p>
            <a:pPr lvl="0">
              <a:buFont typeface="Wingdings" pitchFamily="2" charset="2"/>
              <a:buChar char="Ø"/>
            </a:pPr>
            <a:endParaRPr lang="de-CH" sz="2800" dirty="0" smtClean="0"/>
          </a:p>
          <a:p>
            <a:pPr>
              <a:buFont typeface="Wingdings" pitchFamily="2" charset="2"/>
              <a:buChar char="Ø"/>
            </a:pPr>
            <a:r>
              <a:rPr lang="de-CH" sz="2800" dirty="0" smtClean="0"/>
              <a:t> 	</a:t>
            </a:r>
            <a:r>
              <a:rPr lang="de-CH" sz="2800" dirty="0" smtClean="0">
                <a:solidFill>
                  <a:srgbClr val="000000"/>
                </a:solidFill>
              </a:rPr>
              <a:t>Sicherheit: </a:t>
            </a:r>
            <a:r>
              <a:rPr lang="en-US" sz="2800" dirty="0" smtClean="0"/>
              <a:t>ETH </a:t>
            </a:r>
            <a:r>
              <a:rPr lang="en-US" sz="2800" dirty="0" err="1" smtClean="0"/>
              <a:t>Projekt</a:t>
            </a:r>
            <a:r>
              <a:rPr lang="en-US" sz="2800" dirty="0" smtClean="0"/>
              <a:t> SIOUX (Secure 	Interactive Online </a:t>
            </a:r>
            <a:r>
              <a:rPr lang="en-US" sz="2800" dirty="0" err="1" smtClean="0"/>
              <a:t>eXam</a:t>
            </a:r>
            <a:r>
              <a:rPr lang="en-US" sz="2800" dirty="0" smtClean="0"/>
              <a:t>),  </a:t>
            </a:r>
            <a:r>
              <a:rPr lang="de-CH" sz="2800" dirty="0" smtClean="0"/>
              <a:t>Authentifizierung</a:t>
            </a:r>
            <a:r>
              <a:rPr lang="de-DE" sz="2800" dirty="0" smtClean="0"/>
              <a:t> </a:t>
            </a:r>
            <a:r>
              <a:rPr lang="de-CH" sz="2800" dirty="0" smtClean="0"/>
              <a:t>und 	Verschlüsselung</a:t>
            </a:r>
          </a:p>
          <a:p>
            <a:pPr>
              <a:buFont typeface="Wingdings" pitchFamily="2" charset="2"/>
              <a:buChar char="Ø"/>
            </a:pPr>
            <a:endParaRPr lang="de-CH" sz="2800" dirty="0" smtClean="0"/>
          </a:p>
          <a:p>
            <a:pPr>
              <a:buFont typeface="Wingdings" pitchFamily="2" charset="2"/>
              <a:buChar char="Ø"/>
            </a:pPr>
            <a:r>
              <a:rPr lang="de-CH" sz="2800" dirty="0" smtClean="0">
                <a:solidFill>
                  <a:srgbClr val="000000"/>
                </a:solidFill>
              </a:rPr>
              <a:t> 	Programmierung und Umsetzung</a:t>
            </a:r>
            <a:r>
              <a:rPr lang="de-CH" sz="2800" dirty="0" smtClean="0"/>
              <a:t>: 	Generalisierung</a:t>
            </a:r>
            <a:r>
              <a:rPr lang="de-DE" sz="2800" b="1" dirty="0" smtClean="0"/>
              <a:t>, </a:t>
            </a:r>
            <a:r>
              <a:rPr lang="de-CH" sz="2800" dirty="0" smtClean="0"/>
              <a:t>Client/Server Architektur</a:t>
            </a:r>
            <a:endParaRPr lang="de-CH" sz="2800" dirty="0" smtClean="0">
              <a:solidFill>
                <a:srgbClr val="000000"/>
              </a:solidFill>
            </a:endParaRPr>
          </a:p>
        </p:txBody>
      </p:sp>
      <p:sp>
        <p:nvSpPr>
          <p:cNvPr id="32" name="Rechteck 31"/>
          <p:cNvSpPr/>
          <p:nvPr/>
        </p:nvSpPr>
        <p:spPr>
          <a:xfrm>
            <a:off x="18876677" y="15474023"/>
            <a:ext cx="5027915" cy="523220"/>
          </a:xfrm>
          <a:prstGeom prst="rect">
            <a:avLst/>
          </a:prstGeom>
          <a:effectLst>
            <a:outerShdw blurRad="50800" dist="38100" dir="2700000" algn="tl" rotWithShape="0">
              <a:prstClr val="black">
                <a:alpha val="40000"/>
              </a:prstClr>
            </a:outerShdw>
          </a:effectLst>
        </p:spPr>
        <p:txBody>
          <a:bodyPr wrap="none">
            <a:spAutoFit/>
          </a:bodyPr>
          <a:lstStyle/>
          <a:p>
            <a:pPr lvl="0"/>
            <a:r>
              <a:rPr lang="de-CH" sz="2800" b="1" dirty="0" smtClean="0">
                <a:solidFill>
                  <a:srgbClr val="000000"/>
                </a:solidFill>
              </a:rPr>
              <a:t>MoMEA </a:t>
            </a:r>
            <a:r>
              <a:rPr lang="de-CH" sz="2800" b="1" dirty="0" err="1" smtClean="0">
                <a:solidFill>
                  <a:srgbClr val="000000"/>
                </a:solidFill>
              </a:rPr>
              <a:t>iPhone</a:t>
            </a:r>
            <a:r>
              <a:rPr lang="de-CH" sz="2800" b="1" dirty="0" smtClean="0">
                <a:solidFill>
                  <a:srgbClr val="000000"/>
                </a:solidFill>
              </a:rPr>
              <a:t> Applikation </a:t>
            </a:r>
          </a:p>
        </p:txBody>
      </p:sp>
      <p:sp>
        <p:nvSpPr>
          <p:cNvPr id="38" name="Rechteck 37"/>
          <p:cNvSpPr/>
          <p:nvPr/>
        </p:nvSpPr>
        <p:spPr>
          <a:xfrm>
            <a:off x="3187572" y="15497177"/>
            <a:ext cx="6171882" cy="523220"/>
          </a:xfrm>
          <a:prstGeom prst="rect">
            <a:avLst/>
          </a:prstGeom>
          <a:effectLst>
            <a:outerShdw blurRad="50800" dist="38100" dir="2700000" algn="tl" rotWithShape="0">
              <a:prstClr val="black">
                <a:alpha val="40000"/>
              </a:prstClr>
            </a:outerShdw>
          </a:effectLst>
        </p:spPr>
        <p:txBody>
          <a:bodyPr wrap="none">
            <a:spAutoFit/>
          </a:bodyPr>
          <a:lstStyle/>
          <a:p>
            <a:pPr lvl="0"/>
            <a:r>
              <a:rPr lang="de-CH" sz="2800" b="1" dirty="0" smtClean="0">
                <a:solidFill>
                  <a:srgbClr val="000000"/>
                </a:solidFill>
              </a:rPr>
              <a:t>OSCE Prüfungsformular auf Papier</a:t>
            </a:r>
          </a:p>
        </p:txBody>
      </p:sp>
      <p:sp>
        <p:nvSpPr>
          <p:cNvPr id="40" name="Rechteck 39"/>
          <p:cNvSpPr/>
          <p:nvPr/>
        </p:nvSpPr>
        <p:spPr>
          <a:xfrm>
            <a:off x="33599055" y="15497177"/>
            <a:ext cx="6093335" cy="523220"/>
          </a:xfrm>
          <a:prstGeom prst="rect">
            <a:avLst/>
          </a:prstGeom>
          <a:effectLst>
            <a:outerShdw blurRad="50800" dist="38100" dir="2700000" algn="tl" rotWithShape="0">
              <a:prstClr val="black">
                <a:alpha val="40000"/>
              </a:prstClr>
            </a:outerShdw>
          </a:effectLst>
        </p:spPr>
        <p:txBody>
          <a:bodyPr wrap="none">
            <a:spAutoFit/>
          </a:bodyPr>
          <a:lstStyle/>
          <a:p>
            <a:pPr lvl="0"/>
            <a:r>
              <a:rPr lang="de-CH" sz="2800" b="1" dirty="0" smtClean="0">
                <a:solidFill>
                  <a:srgbClr val="000000"/>
                </a:solidFill>
              </a:rPr>
              <a:t>Digitale OSCE Prüfungsbewertung</a:t>
            </a:r>
          </a:p>
        </p:txBody>
      </p:sp>
      <p:sp>
        <p:nvSpPr>
          <p:cNvPr id="42" name="Rechteck 41"/>
          <p:cNvSpPr/>
          <p:nvPr/>
        </p:nvSpPr>
        <p:spPr>
          <a:xfrm>
            <a:off x="32040877" y="16568747"/>
            <a:ext cx="3222357" cy="523220"/>
          </a:xfrm>
          <a:prstGeom prst="rect">
            <a:avLst/>
          </a:prstGeom>
        </p:spPr>
        <p:txBody>
          <a:bodyPr wrap="none">
            <a:spAutoFit/>
          </a:bodyPr>
          <a:lstStyle/>
          <a:p>
            <a:pPr lvl="0"/>
            <a:r>
              <a:rPr lang="de-CH" sz="2800" b="1" u="sng" dirty="0" smtClean="0">
                <a:solidFill>
                  <a:srgbClr val="0000E5"/>
                </a:solidFill>
                <a:effectLst>
                  <a:outerShdw blurRad="50800" dist="38100" dir="2700000" algn="br">
                    <a:srgbClr val="000000">
                      <a:alpha val="43000"/>
                    </a:srgbClr>
                  </a:outerShdw>
                </a:effectLst>
                <a:latin typeface="Arial"/>
              </a:rPr>
              <a:t>Features MoMEA:</a:t>
            </a:r>
          </a:p>
        </p:txBody>
      </p:sp>
      <p:sp>
        <p:nvSpPr>
          <p:cNvPr id="47" name="Rechteck 46"/>
          <p:cNvSpPr/>
          <p:nvPr/>
        </p:nvSpPr>
        <p:spPr>
          <a:xfrm>
            <a:off x="21547138" y="16211557"/>
            <a:ext cx="20160000" cy="12960000"/>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Rechteck 48"/>
          <p:cNvSpPr/>
          <p:nvPr/>
        </p:nvSpPr>
        <p:spPr>
          <a:xfrm>
            <a:off x="1044432" y="16211557"/>
            <a:ext cx="20160000" cy="12960000"/>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3" name="Grafik 52" descr="Poster-iPhone.png"/>
          <p:cNvPicPr>
            <a:picLocks noChangeAspect="1"/>
          </p:cNvPicPr>
          <p:nvPr/>
        </p:nvPicPr>
        <p:blipFill>
          <a:blip r:embed="rId8" cstate="print"/>
          <a:stretch>
            <a:fillRect/>
          </a:stretch>
        </p:blipFill>
        <p:spPr>
          <a:xfrm>
            <a:off x="13760396" y="7210369"/>
            <a:ext cx="15240000" cy="71437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andarddesign">
  <a:themeElements>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551</Words>
  <Application>Microsoft Office PowerPoint</Application>
  <PresentationFormat>Benutzerdefiniert</PresentationFormat>
  <Paragraphs>46</Paragraphs>
  <Slides>1</Slides>
  <Notes>1</Notes>
  <HiddenSlides>0</HiddenSlides>
  <MMClips>0</MMClips>
  <ScaleCrop>false</ScaleCrop>
  <HeadingPairs>
    <vt:vector size="4" baseType="variant">
      <vt:variant>
        <vt:lpstr>Entwurfsvorlage</vt:lpstr>
      </vt:variant>
      <vt:variant>
        <vt:i4>1</vt:i4>
      </vt:variant>
      <vt:variant>
        <vt:lpstr>Folientitel</vt:lpstr>
      </vt:variant>
      <vt:variant>
        <vt:i4>1</vt:i4>
      </vt:variant>
    </vt:vector>
  </HeadingPairs>
  <TitlesOfParts>
    <vt:vector size="2" baseType="lpstr">
      <vt:lpstr>Standarddesign</vt:lpstr>
      <vt:lpstr>Folie 1</vt:lpstr>
    </vt:vector>
  </TitlesOfParts>
  <Company>HSR, Abteilung Informatik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Jeanette Ebnöther</dc:creator>
  <cp:lastModifiedBy>Josef Zahner</cp:lastModifiedBy>
  <cp:revision>59</cp:revision>
  <dcterms:created xsi:type="dcterms:W3CDTF">2009-06-08T14:00:43Z</dcterms:created>
  <dcterms:modified xsi:type="dcterms:W3CDTF">2009-06-08T14:51:04Z</dcterms:modified>
</cp:coreProperties>
</file>