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76199" autoAdjust="0"/>
  </p:normalViewPr>
  <p:slideViewPr>
    <p:cSldViewPr>
      <p:cViewPr varScale="1">
        <p:scale>
          <a:sx n="101" d="100"/>
          <a:sy n="101" d="100"/>
        </p:scale>
        <p:origin x="-21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12.08.2012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</a:t>
            </a:r>
            <a:r>
              <a:rPr lang="de-CH" dirty="0" smtClean="0"/>
              <a:t>Machbarkeit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Lose Kopplung: </a:t>
            </a:r>
            <a:r>
              <a:rPr lang="de-CH" dirty="0" err="1" smtClean="0"/>
              <a:t>interfaces</a:t>
            </a:r>
            <a:r>
              <a:rPr lang="de-CH" dirty="0" smtClean="0"/>
              <a:t> ändern/neue hinzufügen. </a:t>
            </a:r>
            <a:r>
              <a:rPr lang="de-CH" dirty="0" err="1" smtClean="0"/>
              <a:t>Plugins</a:t>
            </a:r>
            <a:r>
              <a:rPr lang="de-CH" baseline="0" dirty="0" smtClean="0"/>
              <a:t> die das Interface nicht benutzen müssen nicht neu kompiliert werden.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Konzept</a:t>
            </a:r>
            <a:r>
              <a:rPr lang="de-CH" baseline="0" dirty="0" smtClean="0"/>
              <a:t> nicht </a:t>
            </a:r>
            <a:r>
              <a:rPr lang="de-CH" baseline="0" smtClean="0"/>
              <a:t>genaue Umsetzung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MEF </a:t>
            </a:r>
            <a:r>
              <a:rPr lang="de-CH" baseline="0" dirty="0" smtClean="0"/>
              <a:t>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Unity</a:t>
            </a:r>
            <a:r>
              <a:rPr lang="de-CH" baseline="0" dirty="0" smtClean="0"/>
              <a:t> = stellt </a:t>
            </a:r>
            <a:r>
              <a:rPr lang="de-CH" baseline="0" dirty="0" err="1" smtClean="0"/>
              <a:t>container</a:t>
            </a:r>
            <a:r>
              <a:rPr lang="de-CH" baseline="0" dirty="0" smtClean="0"/>
              <a:t> zur </a:t>
            </a:r>
            <a:r>
              <a:rPr lang="de-CH" baseline="0" dirty="0" err="1" smtClean="0"/>
              <a:t>verfügung</a:t>
            </a:r>
            <a:r>
              <a:rPr lang="de-CH" baseline="0" dirty="0" smtClean="0"/>
              <a:t> um </a:t>
            </a:r>
            <a:r>
              <a:rPr lang="de-CH" baseline="0" dirty="0" err="1" smtClean="0"/>
              <a:t>interfaces</a:t>
            </a:r>
            <a:r>
              <a:rPr lang="de-CH" baseline="0" dirty="0" smtClean="0"/>
              <a:t> zu </a:t>
            </a:r>
            <a:r>
              <a:rPr lang="de-CH" baseline="0" dirty="0" err="1" smtClean="0"/>
              <a:t>mappen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</a:t>
            </a:r>
            <a:r>
              <a:rPr lang="de-CH" baseline="0" dirty="0" smtClean="0"/>
              <a:t>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Services registriert.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endParaRPr lang="de-CH" dirty="0" smtClean="0"/>
          </a:p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smtClean="0"/>
              <a:t>Viele Personen &amp; Meinungen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Grundanforderung Poster darstellen, Aufgabenstellung geändert.</a:t>
            </a:r>
            <a:endParaRPr lang="de-CH" dirty="0" smtClean="0"/>
          </a:p>
          <a:p>
            <a:pPr lvl="1"/>
            <a:r>
              <a:rPr lang="de-CH" dirty="0" smtClean="0"/>
              <a:t>Kinect</a:t>
            </a:r>
            <a:r>
              <a:rPr lang="de-CH" dirty="0" smtClean="0"/>
              <a:t>, </a:t>
            </a:r>
            <a:r>
              <a:rPr lang="de-CH" dirty="0" smtClean="0"/>
              <a:t>Interaktionstechniken</a:t>
            </a:r>
          </a:p>
          <a:p>
            <a:pPr lvl="1"/>
            <a:r>
              <a:rPr lang="de-CH" dirty="0" smtClean="0"/>
              <a:t>SW/HW Konfiguration, </a:t>
            </a:r>
            <a:r>
              <a:rPr lang="de-CH" dirty="0" smtClean="0"/>
              <a:t>Poster </a:t>
            </a:r>
            <a:r>
              <a:rPr lang="de-CH" dirty="0" smtClean="0"/>
              <a:t>Studie</a:t>
            </a:r>
            <a:endParaRPr lang="de-CH" dirty="0" smtClean="0"/>
          </a:p>
          <a:p>
            <a:r>
              <a:rPr lang="de-CH" dirty="0" smtClean="0"/>
              <a:t>Wartung</a:t>
            </a:r>
            <a:r>
              <a:rPr lang="de-CH" dirty="0" smtClean="0"/>
              <a:t>: </a:t>
            </a:r>
            <a:r>
              <a:rPr lang="de-CH" dirty="0" smtClean="0"/>
              <a:t>Konzept CMS</a:t>
            </a:r>
            <a:endParaRPr lang="de-CH" dirty="0" smtClean="0"/>
          </a:p>
          <a:p>
            <a:r>
              <a:rPr lang="de-CH" dirty="0" smtClean="0"/>
              <a:t>Erweiterbarkeit</a:t>
            </a:r>
            <a:r>
              <a:rPr lang="de-CH" dirty="0" smtClean="0"/>
              <a:t>: Andere Medien auf </a:t>
            </a:r>
            <a:r>
              <a:rPr lang="de-CH" dirty="0" smtClean="0"/>
              <a:t>Videowall</a:t>
            </a:r>
          </a:p>
          <a:p>
            <a:r>
              <a:rPr lang="de-CH" dirty="0" smtClean="0"/>
              <a:t>Technischer </a:t>
            </a:r>
            <a:r>
              <a:rPr lang="de-CH" dirty="0" smtClean="0"/>
              <a:t>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r>
              <a:rPr lang="de-CH" dirty="0" smtClean="0"/>
              <a:t>Auf folgende Themen wird eingegangen.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Definieren, Bewerten, Verfeinern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12.08.2012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12.08.2012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12.08.2012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12.08.2012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12.08.2012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12.08.2012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12.08.2012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12.08.2012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15738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Verschiedene </a:t>
            </a:r>
            <a:r>
              <a:rPr lang="de-CH" dirty="0" smtClean="0"/>
              <a:t>Bereiche</a:t>
            </a:r>
          </a:p>
          <a:p>
            <a:r>
              <a:rPr lang="de-CH" dirty="0" smtClean="0"/>
              <a:t>HW / SW Evaluation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r>
              <a:rPr lang="de-CH" dirty="0" smtClean="0"/>
              <a:t>Viele 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Analyse </a:t>
            </a:r>
            <a:r>
              <a:rPr lang="de-CH" dirty="0"/>
              <a:t>und </a:t>
            </a:r>
            <a:r>
              <a:rPr lang="de-CH" dirty="0" smtClean="0"/>
              <a:t>Benutzerstudie</a:t>
            </a:r>
          </a:p>
          <a:p>
            <a:r>
              <a:rPr lang="de-CH" dirty="0" smtClean="0"/>
              <a:t>Videowall Evaluation</a:t>
            </a:r>
          </a:p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Projektabschluss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12.08.2012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Projektabschluss</a:t>
            </a:r>
          </a:p>
          <a:p>
            <a:r>
              <a:rPr lang="de-CH" dirty="0" smtClean="0"/>
              <a:t>Weiterentwicklung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beschaffen</a:t>
            </a:r>
          </a:p>
          <a:p>
            <a:r>
              <a:rPr lang="de-CH" dirty="0" smtClean="0"/>
              <a:t>Prototyp weiterentwickeln</a:t>
            </a:r>
          </a:p>
          <a:p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12.08.2012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12.08.2012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r>
              <a:rPr lang="de-CH" dirty="0" smtClean="0"/>
              <a:t>Dokumentation angelehnt an RUP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12.08.2012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12.08.2012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534</Words>
  <Application>Microsoft Office PowerPoint</Application>
  <PresentationFormat>Bildschirmpräsentation (4:3)</PresentationFormat>
  <Paragraphs>214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PowerPoint-Präsentation</vt:lpstr>
      <vt:lpstr>PowerPoint-Präsentation</vt:lpstr>
      <vt:lpstr>Videowall Evaluation</vt:lpstr>
      <vt:lpstr>Videowall Evaluation</vt:lpstr>
      <vt:lpstr>PowerPoint-Präsentation</vt:lpstr>
      <vt:lpstr>PowerPoint-Präsentation</vt:lpstr>
      <vt:lpstr>Plug-in Framework</vt:lpstr>
      <vt:lpstr>PowerPoint-Präsentation</vt:lpstr>
      <vt:lpstr>Herausforderungen</vt:lpstr>
      <vt:lpstr>Projektabschluss</vt:lpstr>
      <vt:lpstr>Weiterentwicklung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Christina</cp:lastModifiedBy>
  <cp:revision>136</cp:revision>
  <dcterms:created xsi:type="dcterms:W3CDTF">2012-08-06T08:29:57Z</dcterms:created>
  <dcterms:modified xsi:type="dcterms:W3CDTF">2012-08-12T15:56:31Z</dcterms:modified>
</cp:coreProperties>
</file>