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94660"/>
  </p:normalViewPr>
  <p:slideViewPr>
    <p:cSldViewPr>
      <p:cViewPr varScale="1">
        <p:scale>
          <a:sx n="107" d="100"/>
          <a:sy n="107" d="100"/>
        </p:scale>
        <p:origin x="-13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A2183-D90D-4B3F-BB63-9657262DF432}" type="datetimeFigureOut">
              <a:rPr lang="de-CH" smtClean="0"/>
              <a:t>06.08.2012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40D4-7ADD-47E5-8096-FC0CE802AD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47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Risiken:</a:t>
            </a:r>
            <a:r>
              <a:rPr lang="de-CH" baseline="0" dirty="0" smtClean="0"/>
              <a:t> zu Beginn minimiert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435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HSR Videowall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Bachelorarbeit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014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Blah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133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Aufgabe</a:t>
            </a:r>
          </a:p>
          <a:p>
            <a:r>
              <a:rPr lang="de-CH" dirty="0" smtClean="0"/>
              <a:t>Vorgehen</a:t>
            </a:r>
          </a:p>
          <a:p>
            <a:r>
              <a:rPr lang="de-CH" dirty="0" smtClean="0"/>
              <a:t>Details</a:t>
            </a:r>
          </a:p>
          <a:p>
            <a:pPr lvl="1"/>
            <a:r>
              <a:rPr lang="de-CH" dirty="0" smtClean="0"/>
              <a:t>Analyse und </a:t>
            </a:r>
            <a:r>
              <a:rPr lang="de-CH" dirty="0"/>
              <a:t>Benutzerstudie</a:t>
            </a:r>
            <a:endParaRPr lang="de-CH" dirty="0" smtClean="0"/>
          </a:p>
          <a:p>
            <a:pPr lvl="1"/>
            <a:r>
              <a:rPr lang="de-CH" dirty="0" smtClean="0"/>
              <a:t>Videowall Evaluation</a:t>
            </a:r>
          </a:p>
          <a:p>
            <a:pPr lvl="1"/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</a:p>
          <a:p>
            <a:r>
              <a:rPr lang="de-CH" dirty="0" smtClean="0"/>
              <a:t>Herausforderungen</a:t>
            </a:r>
          </a:p>
          <a:p>
            <a:r>
              <a:rPr lang="de-CH" dirty="0" smtClean="0"/>
              <a:t>Abschluss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9564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 smtClean="0"/>
              <a:t>Machbarkeitsstudie Ausstellung der Bachelor Poster auf einer Videowall</a:t>
            </a:r>
          </a:p>
          <a:p>
            <a:r>
              <a:rPr lang="de-CH" dirty="0"/>
              <a:t>Analyse und Benutzerstudie</a:t>
            </a:r>
            <a:endParaRPr lang="de-CH" dirty="0" smtClean="0"/>
          </a:p>
          <a:p>
            <a:pPr lvl="1"/>
            <a:r>
              <a:rPr lang="de-CH" dirty="0" err="1" smtClean="0"/>
              <a:t>Personas</a:t>
            </a:r>
            <a:r>
              <a:rPr lang="de-CH" dirty="0" smtClean="0"/>
              <a:t> &amp; Szenarien</a:t>
            </a:r>
          </a:p>
          <a:p>
            <a:pPr lvl="1"/>
            <a:r>
              <a:rPr lang="de-CH" dirty="0" err="1" smtClean="0"/>
              <a:t>Kinect</a:t>
            </a:r>
            <a:endParaRPr lang="de-CH" dirty="0" smtClean="0"/>
          </a:p>
          <a:p>
            <a:pPr lvl="1"/>
            <a:r>
              <a:rPr lang="de-CH" dirty="0" smtClean="0"/>
              <a:t>Interaktionstechniken (Ausarbeiten, Bewerten [</a:t>
            </a:r>
            <a:r>
              <a:rPr lang="de-CH" dirty="0"/>
              <a:t>Wizard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smtClean="0"/>
              <a:t>Oz,</a:t>
            </a:r>
            <a:r>
              <a:rPr lang="de-CH" dirty="0"/>
              <a:t> </a:t>
            </a:r>
            <a:r>
              <a:rPr lang="de-CH" dirty="0" err="1"/>
              <a:t>Usability</a:t>
            </a:r>
            <a:r>
              <a:rPr lang="de-CH" dirty="0"/>
              <a:t> Tests</a:t>
            </a:r>
            <a:r>
              <a:rPr lang="de-CH" dirty="0" smtClean="0"/>
              <a:t>], Verfeinern)</a:t>
            </a:r>
          </a:p>
          <a:p>
            <a:r>
              <a:rPr lang="de-CH" dirty="0" smtClean="0"/>
              <a:t>Videowall Evaluation</a:t>
            </a:r>
          </a:p>
          <a:p>
            <a:pPr lvl="1"/>
            <a:r>
              <a:rPr lang="de-CH" dirty="0" smtClean="0"/>
              <a:t>SW/HW </a:t>
            </a:r>
            <a:r>
              <a:rPr lang="de-CH" dirty="0"/>
              <a:t>Konfiguration, Spezifikation </a:t>
            </a:r>
            <a:r>
              <a:rPr lang="de-CH" dirty="0" err="1"/>
              <a:t>Vidowall</a:t>
            </a:r>
            <a:r>
              <a:rPr lang="de-CH" dirty="0"/>
              <a:t> HW + Experimente, Poster Studie, </a:t>
            </a:r>
            <a:r>
              <a:rPr lang="de-CH" dirty="0" smtClean="0"/>
              <a:t>Lesbarkeit, </a:t>
            </a:r>
            <a:r>
              <a:rPr lang="de-CH" dirty="0"/>
              <a:t>Konfiguration Videowall 3x3, </a:t>
            </a:r>
            <a:r>
              <a:rPr lang="de-CH" dirty="0" smtClean="0"/>
              <a:t>…</a:t>
            </a:r>
          </a:p>
          <a:p>
            <a:r>
              <a:rPr lang="de-CH" dirty="0" smtClean="0"/>
              <a:t>Wartung Videowall: </a:t>
            </a:r>
            <a:r>
              <a:rPr lang="de-CH" dirty="0"/>
              <a:t>Publisher</a:t>
            </a:r>
            <a:r>
              <a:rPr lang="de-CH" dirty="0" smtClean="0"/>
              <a:t>, CMS</a:t>
            </a:r>
          </a:p>
          <a:p>
            <a:r>
              <a:rPr lang="de-CH" dirty="0" smtClean="0"/>
              <a:t>Erweiterbarkeit: </a:t>
            </a:r>
            <a:r>
              <a:rPr lang="de-CH" dirty="0"/>
              <a:t>Andere Medien auf Videowall, </a:t>
            </a:r>
            <a:r>
              <a:rPr lang="de-CH" dirty="0" smtClean="0"/>
              <a:t>Mini-Spiele, </a:t>
            </a:r>
            <a:r>
              <a:rPr lang="de-CH" dirty="0" err="1" smtClean="0"/>
              <a:t>Plug-ins</a:t>
            </a:r>
            <a:endParaRPr lang="de-CH" dirty="0"/>
          </a:p>
          <a:p>
            <a:r>
              <a:rPr lang="de-CH" dirty="0"/>
              <a:t>Technischer </a:t>
            </a:r>
            <a:r>
              <a:rPr lang="de-CH" dirty="0" smtClean="0"/>
              <a:t>Prototyp: </a:t>
            </a:r>
            <a:r>
              <a:rPr lang="de-CH" dirty="0"/>
              <a:t>gute </a:t>
            </a:r>
            <a:r>
              <a:rPr lang="de-CH" dirty="0" smtClean="0"/>
              <a:t>Wartbarkeit, </a:t>
            </a:r>
            <a:r>
              <a:rPr lang="de-CH" dirty="0" err="1" smtClean="0"/>
              <a:t>Plug-in</a:t>
            </a:r>
            <a:r>
              <a:rPr lang="de-CH" dirty="0"/>
              <a:t>, Demonstration machbar</a:t>
            </a:r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6939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16 Sprints</a:t>
            </a:r>
          </a:p>
          <a:p>
            <a:r>
              <a:rPr lang="de-CH" dirty="0" smtClean="0"/>
              <a:t>User </a:t>
            </a:r>
            <a:r>
              <a:rPr lang="de-CH" dirty="0" err="1" smtClean="0"/>
              <a:t>Centered</a:t>
            </a:r>
            <a:r>
              <a:rPr lang="de-CH" dirty="0" smtClean="0"/>
              <a:t> Design (UCD)</a:t>
            </a:r>
          </a:p>
          <a:p>
            <a:r>
              <a:rPr lang="de-CH" dirty="0" smtClean="0"/>
              <a:t>Risikoorientiert</a:t>
            </a:r>
          </a:p>
          <a:p>
            <a:r>
              <a:rPr lang="de-CH" dirty="0" smtClean="0"/>
              <a:t>Scrum, User Stories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23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</a:p>
          <a:p>
            <a:r>
              <a:rPr lang="de-CH" dirty="0" smtClean="0"/>
              <a:t>Prototyp</a:t>
            </a:r>
          </a:p>
          <a:p>
            <a:r>
              <a:rPr lang="de-CH" dirty="0"/>
              <a:t>Interaktionstechnik verfeinern</a:t>
            </a:r>
          </a:p>
        </p:txBody>
      </p:sp>
    </p:spTree>
    <p:extLst>
      <p:ext uri="{BB962C8B-B14F-4D97-AF65-F5344CB8AC3E}">
        <p14:creationId xmlns:p14="http://schemas.microsoft.com/office/powerpoint/2010/main" val="410217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Personas</a:t>
            </a:r>
            <a:r>
              <a:rPr lang="de-CH" dirty="0"/>
              <a:t> &amp; </a:t>
            </a:r>
            <a:r>
              <a:rPr lang="de-CH" dirty="0" smtClean="0"/>
              <a:t>Szenarien</a:t>
            </a:r>
          </a:p>
          <a:p>
            <a:pPr lvl="1"/>
            <a:r>
              <a:rPr lang="de-CH" dirty="0" smtClean="0"/>
              <a:t>Umfragen</a:t>
            </a:r>
          </a:p>
          <a:p>
            <a:pPr lvl="1"/>
            <a:r>
              <a:rPr lang="de-CH" dirty="0" err="1" smtClean="0"/>
              <a:t>Personas</a:t>
            </a:r>
            <a:r>
              <a:rPr lang="de-CH" dirty="0" smtClean="0"/>
              <a:t> (verschiedene </a:t>
            </a:r>
            <a:r>
              <a:rPr lang="de-CH" dirty="0" err="1" smtClean="0"/>
              <a:t>Personas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Ist und Soll Szenarien</a:t>
            </a:r>
            <a:endParaRPr lang="de-CH" dirty="0"/>
          </a:p>
          <a:p>
            <a:r>
              <a:rPr lang="de-CH" dirty="0" err="1" smtClean="0"/>
              <a:t>Kinect</a:t>
            </a:r>
            <a:r>
              <a:rPr lang="de-CH" dirty="0" smtClean="0"/>
              <a:t> (technische Möglichkeiten)</a:t>
            </a:r>
          </a:p>
          <a:p>
            <a:pPr lvl="1"/>
            <a:r>
              <a:rPr lang="de-CH" dirty="0" smtClean="0"/>
              <a:t>Benutzerbeobachtung (wo, wie viel)</a:t>
            </a:r>
            <a:endParaRPr lang="de-CH" dirty="0"/>
          </a:p>
          <a:p>
            <a:r>
              <a:rPr lang="de-CH" dirty="0" smtClean="0"/>
              <a:t>Interaktionstechniken</a:t>
            </a:r>
          </a:p>
          <a:p>
            <a:pPr lvl="1"/>
            <a:r>
              <a:rPr lang="de-CH" dirty="0" smtClean="0"/>
              <a:t>Definieren, Bewerten, Verfeinern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178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Poster lesbar darstellen</a:t>
            </a:r>
          </a:p>
          <a:p>
            <a:pPr lvl="1"/>
            <a:r>
              <a:rPr lang="de-CH" dirty="0" smtClean="0"/>
              <a:t>SW/HW Konfiguration</a:t>
            </a:r>
          </a:p>
          <a:p>
            <a:pPr lvl="1"/>
            <a:r>
              <a:rPr lang="de-CH" dirty="0" smtClean="0"/>
              <a:t>Monitorkonstellation</a:t>
            </a:r>
          </a:p>
          <a:p>
            <a:pPr lvl="1"/>
            <a:r>
              <a:rPr lang="de-CH" dirty="0" smtClean="0"/>
              <a:t>Spezifikation Videowall </a:t>
            </a:r>
            <a:r>
              <a:rPr lang="de-CH" dirty="0"/>
              <a:t>HW + </a:t>
            </a:r>
            <a:r>
              <a:rPr lang="de-CH" dirty="0" smtClean="0"/>
              <a:t>Experimente</a:t>
            </a:r>
          </a:p>
          <a:p>
            <a:r>
              <a:rPr lang="de-CH" dirty="0" smtClean="0"/>
              <a:t>Andere Inhalte darstellen</a:t>
            </a:r>
          </a:p>
        </p:txBody>
      </p:sp>
    </p:spTree>
    <p:extLst>
      <p:ext uri="{BB962C8B-B14F-4D97-AF65-F5344CB8AC3E}">
        <p14:creationId xmlns:p14="http://schemas.microsoft.com/office/powerpoint/2010/main" val="311413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07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Blub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2576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Bildschirmpräsentation (4:3)</PresentationFormat>
  <Paragraphs>52</Paragraphs>
  <Slides>10</Slides>
  <Notes>2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HSR Videowall</vt:lpstr>
      <vt:lpstr>Einführung</vt:lpstr>
      <vt:lpstr>Aufgabe</vt:lpstr>
      <vt:lpstr>Vorgehen</vt:lpstr>
      <vt:lpstr>PowerPoint-Präsentation</vt:lpstr>
      <vt:lpstr>Analyse und Benutzerstudie</vt:lpstr>
      <vt:lpstr>Videowall Evaluation</vt:lpstr>
      <vt:lpstr>Plug-in Framework</vt:lpstr>
      <vt:lpstr>Blub</vt:lpstr>
      <vt:lpstr>Blah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HSR Videowall</dc:title>
  <dc:creator>Lukas Elmer</dc:creator>
  <cp:lastModifiedBy>Lukas Elmer</cp:lastModifiedBy>
  <cp:revision>43</cp:revision>
  <dcterms:created xsi:type="dcterms:W3CDTF">2012-08-06T08:29:57Z</dcterms:created>
  <dcterms:modified xsi:type="dcterms:W3CDTF">2012-08-06T09:44:36Z</dcterms:modified>
</cp:coreProperties>
</file>