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17.03.2013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17.03.2013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ktorat.ethz.ch/students/admission/master/how_to_apply" TargetMode="External"/><Relationship Id="rId2" Type="http://schemas.openxmlformats.org/officeDocument/2006/relationships/hyperlink" Target="http://www.ets.org/toef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vz.ethz.ch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ktorat.ethz.ch/students/admission/master/prerequisites/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elmer@gmail.com" TargetMode="External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ethz.ch/news/colloqui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Mathe begabt / interessiert (sonst wird’s hart)</a:t>
            </a:r>
          </a:p>
          <a:p>
            <a:r>
              <a:rPr lang="de-CH" dirty="0" smtClean="0"/>
              <a:t>Selbstdisziplin</a:t>
            </a:r>
          </a:p>
          <a:p>
            <a:r>
              <a:rPr lang="de-CH" dirty="0" smtClean="0"/>
              <a:t>5er Schnitt (Grade irrelevant) [Stand FS12]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Englisch Diplom [Stand FS12</a:t>
            </a:r>
            <a:r>
              <a:rPr lang="de-CH" dirty="0" smtClean="0"/>
              <a:t>]</a:t>
            </a:r>
            <a:endParaRPr lang="de-CH" dirty="0"/>
          </a:p>
          <a:p>
            <a:pPr lvl="1"/>
            <a:r>
              <a:rPr lang="de-CH" dirty="0" smtClean="0"/>
              <a:t>Empfehlung: TOEFL (min. 100 Punkte) </a:t>
            </a:r>
            <a:r>
              <a:rPr lang="de-CH" dirty="0">
                <a:hlinkClick r:id="rId2"/>
              </a:rPr>
              <a:t>http://www.ets.org/toefl</a:t>
            </a:r>
            <a:endParaRPr lang="de-CH" dirty="0"/>
          </a:p>
          <a:p>
            <a:pPr lvl="1"/>
            <a:r>
              <a:rPr lang="de-CH" dirty="0"/>
              <a:t>Bsp. Cambridge CAE</a:t>
            </a:r>
          </a:p>
          <a:p>
            <a:r>
              <a:rPr lang="de-CH" dirty="0" smtClean="0"/>
              <a:t>2 Empfehlungsschreiben (von HSR Dozenten)</a:t>
            </a:r>
            <a:endParaRPr lang="de-CH" dirty="0"/>
          </a:p>
          <a:p>
            <a:r>
              <a:rPr lang="de-CH" dirty="0" smtClean="0"/>
              <a:t>Bewerbung [aktuell]</a:t>
            </a:r>
            <a:br>
              <a:rPr lang="de-CH" dirty="0" smtClean="0"/>
            </a:b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www.rektorat.ethz.ch/students/admission/master/how_to_apply</a:t>
            </a:r>
            <a:endParaRPr lang="de-CH" dirty="0" smtClean="0"/>
          </a:p>
          <a:p>
            <a:r>
              <a:rPr lang="de-CH" dirty="0" smtClean="0"/>
              <a:t>Tipp: Öffentliches Vorlesungsverzeichnis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4"/>
              </a:rPr>
              <a:t>http://www.vvz.ethz.ch</a:t>
            </a:r>
            <a:r>
              <a:rPr lang="de-CH" dirty="0" smtClean="0">
                <a:hlinkClick r:id="rId4"/>
              </a:rPr>
              <a:t>/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Test anmelden</a:t>
            </a:r>
          </a:p>
          <a:p>
            <a:r>
              <a:rPr lang="de-CH" dirty="0"/>
              <a:t>2 Empfehlungsschreiben </a:t>
            </a:r>
            <a:r>
              <a:rPr lang="de-CH" dirty="0" smtClean="0"/>
              <a:t>organisieren</a:t>
            </a:r>
          </a:p>
          <a:p>
            <a:r>
              <a:rPr lang="de-CH" dirty="0" smtClean="0"/>
              <a:t>ETH Bewerbung schreiben (online)</a:t>
            </a:r>
          </a:p>
          <a:p>
            <a:pPr lvl="1"/>
            <a:r>
              <a:rPr lang="de-CH" dirty="0"/>
              <a:t>Deadline: 15. April </a:t>
            </a:r>
            <a:r>
              <a:rPr lang="de-CH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werden</a:t>
            </a:r>
          </a:p>
          <a:p>
            <a:pPr lvl="2"/>
            <a:r>
              <a:rPr lang="de-CH" dirty="0" smtClean="0"/>
              <a:t>Anforderung C1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www.rektorat.ethz.ch/students/admission/master/prerequisites/language</a:t>
            </a:r>
            <a:r>
              <a:rPr lang="de-CH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</a:t>
            </a:r>
            <a:r>
              <a:rPr lang="de-CH" dirty="0" smtClean="0"/>
              <a:t>Informationen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Fredrick </a:t>
            </a:r>
            <a:r>
              <a:rPr lang="de-CH" dirty="0" err="1" smtClean="0"/>
              <a:t>Egli</a:t>
            </a:r>
            <a:r>
              <a:rPr lang="de-CH" dirty="0" smtClean="0"/>
              <a:t>: «»</a:t>
            </a:r>
          </a:p>
          <a:p>
            <a:r>
              <a:rPr lang="de-CH" dirty="0" smtClean="0"/>
              <a:t>Ralf Sager: «»</a:t>
            </a:r>
          </a:p>
          <a:p>
            <a:r>
              <a:rPr lang="de-CH" dirty="0"/>
              <a:t>Sandro </a:t>
            </a:r>
            <a:r>
              <a:rPr lang="de-CH" dirty="0" err="1" smtClean="0"/>
              <a:t>Felicioni</a:t>
            </a:r>
            <a:r>
              <a:rPr lang="de-CH" dirty="0" smtClean="0"/>
              <a:t>: «»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Notenskala</a:t>
            </a:r>
          </a:p>
          <a:p>
            <a:pPr lvl="2"/>
            <a:r>
              <a:rPr lang="de-CH" dirty="0"/>
              <a:t>Bsp. </a:t>
            </a:r>
            <a:r>
              <a:rPr lang="de-CH" dirty="0" err="1" smtClean="0"/>
              <a:t>W’keit</a:t>
            </a:r>
            <a:r>
              <a:rPr lang="de-CH" dirty="0" smtClean="0"/>
              <a:t> </a:t>
            </a:r>
            <a:r>
              <a:rPr lang="de-CH" dirty="0"/>
              <a:t>und Statistik: </a:t>
            </a:r>
            <a:r>
              <a:rPr lang="de-CH" dirty="0" smtClean="0"/>
              <a:t>bestanden mit 13/40 Punkten</a:t>
            </a:r>
            <a:endParaRPr lang="de-CH" dirty="0"/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Übungen vorbereiten (D&amp;A)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/>
              <a:t> </a:t>
            </a:r>
            <a:r>
              <a:rPr lang="de-CH" dirty="0" smtClean="0"/>
              <a:t>oder Uni)</a:t>
            </a:r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D&amp;A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(20.03.)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err="1" smtClean="0"/>
              <a:t>Parties</a:t>
            </a:r>
            <a:r>
              <a:rPr lang="de-CH" dirty="0" smtClean="0"/>
              <a:t> (</a:t>
            </a:r>
            <a:r>
              <a:rPr lang="de-CH" dirty="0" err="1" smtClean="0"/>
              <a:t>sponsored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  <a:p>
            <a:pPr lvl="1"/>
            <a:r>
              <a:rPr lang="de-CH" dirty="0">
                <a:hlinkClick r:id="rId2"/>
              </a:rPr>
              <a:t>http://www.inf.ethz.ch/news/colloquium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476</Words>
  <Application>Microsoft Office PowerPoint</Application>
  <PresentationFormat>Bildschirmpräsentation (4:3)</PresentationFormat>
  <Paragraphs>127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(20.03.)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95</cp:revision>
  <dcterms:created xsi:type="dcterms:W3CDTF">2013-03-16T20:55:21Z</dcterms:created>
  <dcterms:modified xsi:type="dcterms:W3CDTF">2013-03-17T15:41:08Z</dcterms:modified>
</cp:coreProperties>
</file>