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19.03.2013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19.03.2013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dirty="0" smtClean="0"/>
              <a:t>https://hsr-eth.renuo.ch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19.03.2013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19.03.2013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19.03.2013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s.org/ppi" TargetMode="External"/><Relationship Id="rId3" Type="http://schemas.openxmlformats.org/officeDocument/2006/relationships/hyperlink" Target="mailto:lukas.elmer@gmail.com" TargetMode="External"/><Relationship Id="rId7" Type="http://schemas.openxmlformats.org/officeDocument/2006/relationships/hyperlink" Target="http://www.cambridgeenglish.org/exams-and-qualifications/advanced/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s.org/toefl" TargetMode="External"/><Relationship Id="rId11" Type="http://schemas.openxmlformats.org/officeDocument/2006/relationships/hyperlink" Target="http://www.vvz.ethz.ch/" TargetMode="External"/><Relationship Id="rId5" Type="http://schemas.openxmlformats.org/officeDocument/2006/relationships/hyperlink" Target="http://www.rektorat.ethz.ch/students/admission/master/prerequisites/language" TargetMode="External"/><Relationship Id="rId10" Type="http://schemas.openxmlformats.org/officeDocument/2006/relationships/hyperlink" Target="http://forum.vis.ethz.ch/" TargetMode="External"/><Relationship Id="rId4" Type="http://schemas.openxmlformats.org/officeDocument/2006/relationships/hyperlink" Target="http://www.inf.ethz.ch/news/colloquium/" TargetMode="External"/><Relationship Id="rId9" Type="http://schemas.openxmlformats.org/officeDocument/2006/relationships/hyperlink" Target="http://www.rektorat.ethz.ch/students/admission/master/how_to_app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  <p:pic>
        <p:nvPicPr>
          <p:cNvPr id="1026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252192" cy="2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HSR 5er Schnitt (Grade irrelevant) [Stand FS12]</a:t>
            </a:r>
          </a:p>
          <a:p>
            <a:r>
              <a:rPr lang="de-CH" dirty="0" smtClean="0"/>
              <a:t>Mathe </a:t>
            </a:r>
            <a:r>
              <a:rPr lang="de-CH" dirty="0" smtClean="0"/>
              <a:t>begabt / interessiert (sonst wird’s hart)</a:t>
            </a:r>
          </a:p>
          <a:p>
            <a:r>
              <a:rPr lang="de-CH" dirty="0" smtClean="0"/>
              <a:t>Selbstdisziplin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Diplom C1 </a:t>
            </a:r>
            <a:r>
              <a:rPr lang="de-CH" dirty="0" smtClean="0"/>
              <a:t>[1]</a:t>
            </a:r>
          </a:p>
          <a:p>
            <a:pPr lvl="1"/>
            <a:r>
              <a:rPr lang="de-CH" dirty="0" smtClean="0"/>
              <a:t>Empfehlung: TOEFL (100/120 Punkte) [2]</a:t>
            </a:r>
          </a:p>
          <a:p>
            <a:pPr lvl="1"/>
            <a:r>
              <a:rPr lang="de-CH" dirty="0" smtClean="0"/>
              <a:t>Bsp</a:t>
            </a:r>
            <a:r>
              <a:rPr lang="de-CH" dirty="0"/>
              <a:t>. Cambridge </a:t>
            </a:r>
            <a:r>
              <a:rPr lang="de-CH" dirty="0" smtClean="0"/>
              <a:t>CAE [3]</a:t>
            </a:r>
            <a:endParaRPr lang="de-CH" dirty="0"/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/>
              <a:t>(neu ab FS13</a:t>
            </a:r>
            <a:r>
              <a:rPr lang="de-CH" dirty="0" smtClean="0"/>
              <a:t>) [4] </a:t>
            </a:r>
          </a:p>
          <a:p>
            <a:pPr lvl="1"/>
            <a:r>
              <a:rPr lang="de-CH" dirty="0" smtClean="0"/>
              <a:t>Ersetzt Empfehlungsschreiben (FS12)</a:t>
            </a:r>
            <a:endParaRPr lang="de-CH" dirty="0"/>
          </a:p>
          <a:p>
            <a:r>
              <a:rPr lang="de-CH" dirty="0" smtClean="0"/>
              <a:t>ETH Bewerbung [5</a:t>
            </a:r>
            <a:r>
              <a:rPr lang="de-CH" dirty="0" smtClean="0"/>
              <a:t>]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</a:t>
            </a:r>
            <a:r>
              <a:rPr lang="de-CH" dirty="0" smtClean="0"/>
              <a:t>Test anmelden</a:t>
            </a:r>
            <a:r>
              <a:rPr lang="de-CH" dirty="0"/>
              <a:t> </a:t>
            </a:r>
            <a:r>
              <a:rPr lang="de-CH" dirty="0" smtClean="0"/>
              <a:t>[2]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 smtClean="0"/>
              <a:t>anmelden [4]</a:t>
            </a:r>
            <a:endParaRPr lang="de-CH" dirty="0"/>
          </a:p>
          <a:p>
            <a:r>
              <a:rPr lang="de-CH" dirty="0" smtClean="0"/>
              <a:t>ETH Bewerbung schreiben (online) [5]</a:t>
            </a:r>
          </a:p>
          <a:p>
            <a:pPr lvl="1"/>
            <a:r>
              <a:rPr lang="de-CH" b="1" dirty="0"/>
              <a:t>Deadline: 15. April </a:t>
            </a:r>
            <a:r>
              <a:rPr lang="de-CH" b="1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</a:t>
            </a:r>
            <a:r>
              <a:rPr lang="de-CH" dirty="0" smtClean="0"/>
              <a:t>werden</a:t>
            </a:r>
          </a:p>
          <a:p>
            <a:r>
              <a:rPr lang="de-CH" dirty="0" smtClean="0"/>
              <a:t>Tipps</a:t>
            </a:r>
          </a:p>
          <a:p>
            <a:pPr lvl="1"/>
            <a:r>
              <a:rPr lang="de-CH" dirty="0" smtClean="0"/>
              <a:t>VIS Forum [6]</a:t>
            </a:r>
          </a:p>
          <a:p>
            <a:pPr lvl="1"/>
            <a:r>
              <a:rPr lang="de-CH" dirty="0"/>
              <a:t>Öffentliches ETH Vorlesungsverzeichnis [7]</a:t>
            </a:r>
          </a:p>
          <a:p>
            <a:pPr lvl="1"/>
            <a:endParaRPr lang="de-CH" dirty="0"/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Links</a:t>
            </a:r>
          </a:p>
          <a:p>
            <a:pPr lvl="1"/>
            <a:r>
              <a:rPr lang="de-CH" sz="1200" dirty="0" smtClean="0"/>
              <a:t>[0] </a:t>
            </a:r>
            <a:r>
              <a:rPr lang="de-CH" sz="1200" dirty="0"/>
              <a:t>Computer Science </a:t>
            </a:r>
            <a:r>
              <a:rPr lang="de-CH" sz="1200" dirty="0" smtClean="0"/>
              <a:t>Colloquium </a:t>
            </a:r>
            <a:r>
              <a:rPr lang="de-CH" sz="1200" dirty="0" smtClean="0">
                <a:hlinkClick r:id="rId4"/>
              </a:rPr>
              <a:t>http</a:t>
            </a:r>
            <a:r>
              <a:rPr lang="de-CH" sz="1200" dirty="0">
                <a:hlinkClick r:id="rId4"/>
              </a:rPr>
              <a:t>://www.inf.ethz.ch/news/colloquium</a:t>
            </a:r>
            <a:r>
              <a:rPr lang="de-CH" sz="1200" dirty="0" smtClean="0">
                <a:hlinkClick r:id="rId4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/>
              <a:t>[1] Englisch Anforderung C1 (Informatik) </a:t>
            </a:r>
            <a:r>
              <a:rPr lang="de-CH" sz="1200" dirty="0">
                <a:hlinkClick r:id="rId5"/>
              </a:rPr>
              <a:t>http://www.rektorat.ethz.ch/students/admission/master/prerequisites/language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 smtClean="0"/>
              <a:t>[2] Englisch Zertifikat </a:t>
            </a:r>
            <a:r>
              <a:rPr lang="de-CH" sz="1200" dirty="0"/>
              <a:t>TOEFL</a:t>
            </a:r>
            <a:r>
              <a:rPr lang="de-CH" sz="1200" dirty="0" smtClean="0"/>
              <a:t> </a:t>
            </a:r>
            <a:r>
              <a:rPr lang="de-CH" sz="1200" dirty="0" smtClean="0">
                <a:hlinkClick r:id="rId6"/>
              </a:rPr>
              <a:t>http</a:t>
            </a:r>
            <a:r>
              <a:rPr lang="de-CH" sz="1200" dirty="0">
                <a:hlinkClick r:id="rId6"/>
              </a:rPr>
              <a:t>://www.ets.org/toefl</a:t>
            </a:r>
            <a:endParaRPr lang="de-CH" sz="1200" dirty="0"/>
          </a:p>
          <a:p>
            <a:pPr lvl="1"/>
            <a:r>
              <a:rPr lang="de-CH" sz="1200" dirty="0" smtClean="0"/>
              <a:t>[3] </a:t>
            </a:r>
            <a:r>
              <a:rPr lang="de-CH" sz="1200" dirty="0"/>
              <a:t>Englisch Zertifikat CAE </a:t>
            </a:r>
            <a:r>
              <a:rPr lang="de-CH" sz="1200" dirty="0">
                <a:hlinkClick r:id="rId7"/>
              </a:rPr>
              <a:t>http://www.cambridgeenglish.org/exams-and-qualifications/advanced</a:t>
            </a:r>
            <a:r>
              <a:rPr lang="de-CH" sz="1200" dirty="0" smtClean="0">
                <a:hlinkClick r:id="rId7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 smtClean="0"/>
              <a:t>[4] </a:t>
            </a:r>
            <a:r>
              <a:rPr lang="de-CH" sz="1200" dirty="0"/>
              <a:t>Personal Potential Index </a:t>
            </a:r>
            <a:r>
              <a:rPr lang="de-CH" sz="1200" dirty="0">
                <a:hlinkClick r:id="rId8"/>
              </a:rPr>
              <a:t>http://</a:t>
            </a:r>
            <a:r>
              <a:rPr lang="de-CH" sz="1200" dirty="0" smtClean="0">
                <a:hlinkClick r:id="rId8"/>
              </a:rPr>
              <a:t>www.ets.org/ppi</a:t>
            </a:r>
            <a:endParaRPr lang="de-CH" sz="1200" dirty="0" smtClean="0"/>
          </a:p>
          <a:p>
            <a:pPr lvl="1"/>
            <a:r>
              <a:rPr lang="de-CH" sz="1200" dirty="0" smtClean="0"/>
              <a:t>[5] </a:t>
            </a:r>
            <a:r>
              <a:rPr lang="de-CH" sz="1200" dirty="0"/>
              <a:t>ETH </a:t>
            </a:r>
            <a:r>
              <a:rPr lang="de-CH" sz="1200" dirty="0" smtClean="0"/>
              <a:t>Bewerbung </a:t>
            </a:r>
            <a:r>
              <a:rPr lang="de-CH" sz="1200" dirty="0" smtClean="0">
                <a:hlinkClick r:id="rId9"/>
              </a:rPr>
              <a:t>http</a:t>
            </a:r>
            <a:r>
              <a:rPr lang="de-CH" sz="1200" dirty="0">
                <a:hlinkClick r:id="rId9"/>
              </a:rPr>
              <a:t>://</a:t>
            </a:r>
            <a:r>
              <a:rPr lang="de-CH" sz="1200" dirty="0" smtClean="0">
                <a:hlinkClick r:id="rId9"/>
              </a:rPr>
              <a:t>www.rektorat.ethz.ch/students/admission/master/how_to_apply</a:t>
            </a:r>
            <a:endParaRPr lang="de-CH" sz="1200" dirty="0" smtClean="0"/>
          </a:p>
          <a:p>
            <a:pPr lvl="1"/>
            <a:r>
              <a:rPr lang="de-CH" sz="1200" dirty="0" smtClean="0"/>
              <a:t>[6] VIS </a:t>
            </a:r>
            <a:r>
              <a:rPr lang="de-CH" sz="1200" dirty="0"/>
              <a:t>Forum </a:t>
            </a:r>
            <a:r>
              <a:rPr lang="de-CH" sz="1200" dirty="0">
                <a:hlinkClick r:id="rId10"/>
              </a:rPr>
              <a:t>http://forum.vis.ethz.ch</a:t>
            </a:r>
            <a:r>
              <a:rPr lang="de-CH" sz="1200" dirty="0">
                <a:hlinkClick r:id="rId10"/>
              </a:rPr>
              <a:t>/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/>
              <a:t>[7] Öffentliches ETH Vorlesungsverzeichnis </a:t>
            </a:r>
            <a:r>
              <a:rPr lang="de-CH" sz="1200" dirty="0">
                <a:hlinkClick r:id="rId11"/>
              </a:rPr>
              <a:t>http://www.vvz.ethz.ch/</a:t>
            </a:r>
            <a:endParaRPr lang="de-CH" sz="1200" dirty="0"/>
          </a:p>
          <a:p>
            <a:pPr lvl="1"/>
            <a:endParaRPr lang="de-CH" sz="1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  <p:pic>
        <p:nvPicPr>
          <p:cNvPr id="7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756248" cy="27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«</a:t>
            </a:r>
            <a:r>
              <a:rPr lang="de-CH" dirty="0"/>
              <a:t>Die ETH bietet eine breite Palette von verschiedenen Vertiefungsrichtungen an. Die Kombination aus ETH und FH bildet ausserdem einen idealen Mix zwischen Theorie und Praxis</a:t>
            </a:r>
            <a:r>
              <a:rPr lang="de-CH" dirty="0" smtClean="0"/>
              <a:t>.</a:t>
            </a:r>
            <a:r>
              <a:rPr lang="de-CH" dirty="0"/>
              <a:t>»</a:t>
            </a:r>
            <a:br>
              <a:rPr lang="de-CH" dirty="0"/>
            </a:br>
            <a:r>
              <a:rPr lang="de-CH" sz="1600" b="1" dirty="0"/>
              <a:t>Frederick </a:t>
            </a:r>
            <a:r>
              <a:rPr lang="de-CH" sz="1600" b="1" dirty="0" err="1"/>
              <a:t>Egli</a:t>
            </a:r>
            <a:r>
              <a:rPr lang="de-CH" sz="1600" b="1" dirty="0"/>
              <a:t>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Das stärker Mathematik-</a:t>
            </a:r>
            <a:r>
              <a:rPr lang="de-CH" dirty="0" err="1"/>
              <a:t>lastige</a:t>
            </a:r>
            <a:r>
              <a:rPr lang="de-CH" dirty="0"/>
              <a:t> Studium an der ETH fördert das theoretische Verständnis und erleichtert das Lösen von komplexeren Problemen in vielen Bereichen der Informatik. Zudem ermöglicht der international gut anerkannte ETH-Titel den Einstieg in die </a:t>
            </a:r>
            <a:r>
              <a:rPr lang="de-CH" dirty="0" smtClean="0"/>
              <a:t>Forschung.»</a:t>
            </a:r>
            <a:br>
              <a:rPr lang="de-CH" dirty="0" smtClean="0"/>
            </a:br>
            <a:r>
              <a:rPr lang="de-CH" sz="1600" b="1" dirty="0"/>
              <a:t>Ralf </a:t>
            </a:r>
            <a:r>
              <a:rPr lang="de-CH" sz="1600" b="1" dirty="0" smtClean="0"/>
              <a:t>Sager,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An der ETH wirst du permanent mit schwierigen Aufgaben </a:t>
            </a:r>
            <a:r>
              <a:rPr lang="de-CH" dirty="0" smtClean="0"/>
              <a:t>konfrontiert. Dadurch </a:t>
            </a:r>
            <a:r>
              <a:rPr lang="de-CH" dirty="0"/>
              <a:t>entwickelst du eine ganz neue </a:t>
            </a:r>
            <a:r>
              <a:rPr lang="de-CH" dirty="0" smtClean="0"/>
              <a:t>Denkweise, </a:t>
            </a:r>
            <a:r>
              <a:rPr lang="de-CH" dirty="0"/>
              <a:t>wie du Probleme angehst</a:t>
            </a:r>
            <a:r>
              <a:rPr lang="de-CH" dirty="0" smtClean="0"/>
              <a:t>.»</a:t>
            </a:r>
            <a:br>
              <a:rPr lang="de-CH" dirty="0" smtClean="0"/>
            </a:br>
            <a:r>
              <a:rPr lang="de-CH" sz="1600" b="1" dirty="0"/>
              <a:t>Sandro </a:t>
            </a:r>
            <a:r>
              <a:rPr lang="de-CH" sz="1600" b="1" dirty="0" err="1" smtClean="0"/>
              <a:t>Felicioni</a:t>
            </a:r>
            <a:r>
              <a:rPr lang="de-CH" sz="1600" b="1" dirty="0" smtClean="0"/>
              <a:t>, HSR Abgänger</a:t>
            </a:r>
            <a:endParaRPr lang="de-CH" sz="2000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https://</a:t>
            </a:r>
            <a:r>
              <a:rPr lang="de-CH" dirty="0" smtClean="0"/>
              <a:t>hsr-eth.renuo.ch 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</a:t>
            </a:r>
            <a:r>
              <a:rPr lang="de-CH" dirty="0" smtClean="0"/>
              <a:t>Notenskala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</a:t>
            </a:r>
            <a:r>
              <a:rPr lang="de-CH" dirty="0" smtClean="0"/>
              <a:t>Übungen </a:t>
            </a:r>
            <a:r>
              <a:rPr lang="de-CH" dirty="0" smtClean="0"/>
              <a:t>vorbereiten 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 smtClean="0"/>
              <a:t>, Uni, …)</a:t>
            </a:r>
            <a:endParaRPr lang="de-CH" dirty="0" smtClean="0"/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</a:t>
            </a:r>
            <a:r>
              <a:rPr lang="de-CH" dirty="0" smtClean="0"/>
              <a:t>D&amp;A</a:t>
            </a:r>
          </a:p>
          <a:p>
            <a:r>
              <a:rPr lang="de-CH" dirty="0" smtClean="0"/>
              <a:t>… (Open End)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</a:t>
            </a:r>
            <a:r>
              <a:rPr lang="de-CH" dirty="0" smtClean="0"/>
              <a:t>(13.03.2013)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smtClean="0"/>
              <a:t>Partys (gesponsert von…)</a:t>
            </a:r>
            <a:endParaRPr lang="de-CH" dirty="0" smtClean="0"/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 [0]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599</Words>
  <Application>Microsoft Office PowerPoint</Application>
  <PresentationFormat>Bildschirmpräsentation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(13.03.2013)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35</cp:revision>
  <dcterms:created xsi:type="dcterms:W3CDTF">2013-03-16T20:55:21Z</dcterms:created>
  <dcterms:modified xsi:type="dcterms:W3CDTF">2013-03-19T20:27:57Z</dcterms:modified>
</cp:coreProperties>
</file>