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181F-956E-4E26-BC94-33EDF5B898D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DCDB-B19A-482A-B96A-D492D3C81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2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DCDB-B19A-482A-B96A-D492D3C8196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4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324253-CCA5-430F-A771-A07914F43539}" type="datetime1">
              <a:rPr lang="de-CH" smtClean="0"/>
              <a:t>17.03.2013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pic>
        <p:nvPicPr>
          <p:cNvPr id="15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5505711"/>
            <a:ext cx="3323587" cy="11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2EBD-F769-4615-B5F7-E387653FFA6D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6FB27-5C7E-4294-9116-0F52E441C768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6124D9-6AED-47CD-967B-932BDA1E87C3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pic>
        <p:nvPicPr>
          <p:cNvPr id="8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7" y="6309319"/>
            <a:ext cx="1341439" cy="4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38283A-F696-4F60-966C-A49D777C2577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A48F0-20F0-43EE-81A9-51200B4A08AF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CBD1F-FB14-4EBD-A550-283485136BAF}" type="datetime1">
              <a:rPr lang="de-CH" smtClean="0"/>
              <a:t>17.03.2013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EB0D8-81C9-4CFF-9B3B-92B33C341158}" type="datetime1">
              <a:rPr lang="de-CH" smtClean="0"/>
              <a:t>17.03.2013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BCF13E-D5F6-4CC1-9535-516E81FF91C9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E8AAE-D3C6-4C07-BD92-2DCD78F89E20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34D51-F561-4C8F-B584-C8B3CE072EB6}" type="datetime1">
              <a:rPr lang="de-CH" smtClean="0"/>
              <a:t>17.03.2013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s.org/ppi" TargetMode="External"/><Relationship Id="rId2" Type="http://schemas.openxmlformats.org/officeDocument/2006/relationships/hyperlink" Target="http://www.ets.org/toe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vz.ethz.ch/" TargetMode="External"/><Relationship Id="rId4" Type="http://schemas.openxmlformats.org/officeDocument/2006/relationships/hyperlink" Target="http://www.rektorat.ethz.ch/students/admission/master/how_to_appl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s.org/ppi" TargetMode="External"/><Relationship Id="rId2" Type="http://schemas.openxmlformats.org/officeDocument/2006/relationships/hyperlink" Target="http://www.ets.org/toef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ktorat.ethz.ch/students/admission/master/prerequisites/languag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elmer@gmail.com" TargetMode="External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ethz.ch/news/colloquiu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Nach dem HSR BS an die ETH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Ein Erfahrungsbericht</a:t>
            </a:r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54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Aufenthaltsraum</a:t>
            </a:r>
          </a:p>
          <a:p>
            <a:pPr lvl="1"/>
            <a:r>
              <a:rPr lang="de-CH" dirty="0" smtClean="0"/>
              <a:t>Gratis Kaffee (</a:t>
            </a:r>
            <a:r>
              <a:rPr lang="de-CH" dirty="0" err="1" smtClean="0"/>
              <a:t>Nespresso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Billiard</a:t>
            </a:r>
            <a:endParaRPr lang="de-CH" dirty="0" smtClean="0"/>
          </a:p>
          <a:p>
            <a:pPr lvl="1"/>
            <a:r>
              <a:rPr lang="de-CH" dirty="0" err="1" smtClean="0"/>
              <a:t>Töggeli</a:t>
            </a:r>
            <a:r>
              <a:rPr lang="de-CH" dirty="0" smtClean="0"/>
              <a:t> Kasten</a:t>
            </a:r>
          </a:p>
          <a:p>
            <a:pPr lvl="1"/>
            <a:r>
              <a:rPr lang="de-CH" dirty="0" smtClean="0"/>
              <a:t>Game Konsolen</a:t>
            </a:r>
          </a:p>
          <a:p>
            <a:pPr lvl="1"/>
            <a:r>
              <a:rPr lang="de-CH" dirty="0" err="1" smtClean="0"/>
              <a:t>Bastli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10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Benefits</a:t>
            </a:r>
            <a:r>
              <a:rPr lang="de-CH" dirty="0" smtClean="0"/>
              <a:t> @ ETH</a:t>
            </a:r>
            <a:endParaRPr lang="de-CH" dirty="0"/>
          </a:p>
        </p:txBody>
      </p:sp>
      <p:pic>
        <p:nvPicPr>
          <p:cNvPr id="7" name="Picture 2" descr="http://www.bastli.ethz.ch/gfx/Startseiten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9681"/>
            <a:ext cx="1700975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1"/>
          <a:stretch/>
        </p:blipFill>
        <p:spPr bwMode="auto">
          <a:xfrm>
            <a:off x="3923928" y="2636912"/>
            <a:ext cx="4620355" cy="252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Mathe begabt / interessiert (sonst wird’s hart)</a:t>
            </a:r>
          </a:p>
          <a:p>
            <a:r>
              <a:rPr lang="de-CH" dirty="0" smtClean="0"/>
              <a:t>Selbstdisziplin</a:t>
            </a:r>
          </a:p>
          <a:p>
            <a:r>
              <a:rPr lang="de-CH" dirty="0" smtClean="0"/>
              <a:t>5er Schnitt (Grade irrelevant) [Stand FS12]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11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ETH </a:t>
            </a:r>
            <a:r>
              <a:rPr lang="de-CH" dirty="0" err="1" smtClean="0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Englisch </a:t>
            </a:r>
            <a:r>
              <a:rPr lang="de-CH" dirty="0" smtClean="0"/>
              <a:t>Diplom</a:t>
            </a:r>
          </a:p>
          <a:p>
            <a:pPr lvl="1"/>
            <a:r>
              <a:rPr lang="de-CH" dirty="0" smtClean="0"/>
              <a:t>Empfehlung: TOEFL </a:t>
            </a:r>
            <a:r>
              <a:rPr lang="de-CH" dirty="0" smtClean="0"/>
              <a:t>(100/120 </a:t>
            </a:r>
            <a:r>
              <a:rPr lang="de-CH" dirty="0" smtClean="0"/>
              <a:t>Punkte) </a:t>
            </a:r>
            <a:r>
              <a:rPr lang="de-CH" dirty="0">
                <a:hlinkClick r:id="rId2"/>
              </a:rPr>
              <a:t>http://www.ets.org/toefl</a:t>
            </a:r>
            <a:endParaRPr lang="de-CH" dirty="0"/>
          </a:p>
          <a:p>
            <a:pPr lvl="1"/>
            <a:r>
              <a:rPr lang="de-CH" dirty="0"/>
              <a:t>Bsp. Cambridge CAE</a:t>
            </a:r>
          </a:p>
          <a:p>
            <a:r>
              <a:rPr lang="de-CH" dirty="0" smtClean="0"/>
              <a:t>Personal </a:t>
            </a:r>
            <a:r>
              <a:rPr lang="de-CH" dirty="0"/>
              <a:t>Potential Index </a:t>
            </a:r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www.ets.org/ppi</a:t>
            </a:r>
            <a:r>
              <a:rPr lang="de-CH" dirty="0" smtClean="0"/>
              <a:t> [Neu]</a:t>
            </a:r>
          </a:p>
          <a:p>
            <a:pPr lvl="1"/>
            <a:r>
              <a:rPr lang="de-CH" dirty="0" smtClean="0"/>
              <a:t>Ersetzt Empfehlungsschreiben</a:t>
            </a:r>
            <a:endParaRPr lang="de-CH" dirty="0"/>
          </a:p>
          <a:p>
            <a:r>
              <a:rPr lang="de-CH" dirty="0" smtClean="0"/>
              <a:t>Bewerbung</a:t>
            </a:r>
            <a:br>
              <a:rPr lang="de-CH" dirty="0" smtClean="0"/>
            </a:br>
            <a:r>
              <a:rPr lang="de-CH" dirty="0" smtClean="0">
                <a:hlinkClick r:id="rId4"/>
              </a:rPr>
              <a:t>http</a:t>
            </a:r>
            <a:r>
              <a:rPr lang="de-CH" dirty="0">
                <a:hlinkClick r:id="rId4"/>
              </a:rPr>
              <a:t>://</a:t>
            </a:r>
            <a:r>
              <a:rPr lang="de-CH" dirty="0" smtClean="0">
                <a:hlinkClick r:id="rId4"/>
              </a:rPr>
              <a:t>www.rektorat.ethz.ch/students/admission/master/how_to_apply</a:t>
            </a:r>
            <a:endParaRPr lang="de-CH" dirty="0" smtClean="0"/>
          </a:p>
          <a:p>
            <a:r>
              <a:rPr lang="de-CH" dirty="0" smtClean="0"/>
              <a:t>Tipp: Öffentliches Vorlesungsverzeichnis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5"/>
              </a:rPr>
              <a:t>http://www.vvz.ethz.ch</a:t>
            </a:r>
            <a:r>
              <a:rPr lang="de-CH" dirty="0" smtClean="0">
                <a:hlinkClick r:id="rId5"/>
              </a:rPr>
              <a:t>/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ETH </a:t>
            </a:r>
            <a:r>
              <a:rPr lang="de-CH" dirty="0" err="1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Analysis 1 &amp; 2</a:t>
            </a:r>
          </a:p>
          <a:p>
            <a:r>
              <a:rPr lang="de-CH" dirty="0" smtClean="0"/>
              <a:t>Mathe 2 (Beweistechniken)</a:t>
            </a:r>
          </a:p>
          <a:p>
            <a:r>
              <a:rPr lang="de-CH" dirty="0" smtClean="0"/>
              <a:t>Mathe 1</a:t>
            </a:r>
          </a:p>
          <a:p>
            <a:r>
              <a:rPr lang="de-CH" dirty="0" smtClean="0"/>
              <a:t>Wahrscheinlichkeit und Statistik (Praxisbezug)</a:t>
            </a:r>
          </a:p>
          <a:p>
            <a:r>
              <a:rPr lang="de-CH" dirty="0" smtClean="0"/>
              <a:t>Programmieren 2</a:t>
            </a:r>
          </a:p>
          <a:p>
            <a:r>
              <a:rPr lang="de-CH" dirty="0" smtClean="0"/>
              <a:t>Programmieren allgemein / Praxiserfahrung</a:t>
            </a:r>
          </a:p>
          <a:p>
            <a:pPr lvl="1"/>
            <a:r>
              <a:rPr lang="de-CH" dirty="0" err="1" smtClean="0"/>
              <a:t>Prog</a:t>
            </a:r>
            <a:r>
              <a:rPr lang="de-CH" dirty="0" smtClean="0"/>
              <a:t> 1-3, User Interfaces 1, SE2 Projekt, SA/BA, Internettechnologien, Datenbanken, </a:t>
            </a:r>
            <a:r>
              <a:rPr lang="de-CH" dirty="0" err="1" smtClean="0"/>
              <a:t>PnProg</a:t>
            </a:r>
            <a:r>
              <a:rPr lang="de-CH" dirty="0" smtClean="0"/>
              <a:t>, …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Empfohlene HSR Module (für erstes Studienjahr)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TOEFL Test anmelden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www.ets.org/toefl</a:t>
            </a:r>
            <a:endParaRPr lang="de-CH" dirty="0" smtClean="0"/>
          </a:p>
          <a:p>
            <a:r>
              <a:rPr lang="de-CH" dirty="0" smtClean="0"/>
              <a:t>Personal </a:t>
            </a:r>
            <a:r>
              <a:rPr lang="de-CH" dirty="0"/>
              <a:t>Potential </a:t>
            </a:r>
            <a:r>
              <a:rPr lang="de-CH" dirty="0" smtClean="0"/>
              <a:t>Index anmelden</a:t>
            </a:r>
            <a:br>
              <a:rPr lang="de-CH" dirty="0" smtClean="0"/>
            </a:br>
            <a:r>
              <a:rPr lang="de-CH" dirty="0" smtClean="0">
                <a:hlinkClick r:id="rId3"/>
              </a:rPr>
              <a:t>http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www.ets.org/ppi</a:t>
            </a:r>
            <a:endParaRPr lang="de-CH" dirty="0" smtClean="0"/>
          </a:p>
          <a:p>
            <a:r>
              <a:rPr lang="de-CH" dirty="0" smtClean="0"/>
              <a:t>ETH </a:t>
            </a:r>
            <a:r>
              <a:rPr lang="de-CH" dirty="0" smtClean="0"/>
              <a:t>Bewerbung schreiben (online)</a:t>
            </a:r>
          </a:p>
          <a:p>
            <a:pPr lvl="1"/>
            <a:r>
              <a:rPr lang="de-CH" dirty="0"/>
              <a:t>Deadline: 15. April </a:t>
            </a:r>
            <a:r>
              <a:rPr lang="de-CH" dirty="0" smtClean="0"/>
              <a:t>2013</a:t>
            </a:r>
          </a:p>
          <a:p>
            <a:pPr lvl="1"/>
            <a:r>
              <a:rPr lang="de-CH" dirty="0" smtClean="0"/>
              <a:t>Englisch Zertifikat (TOEFL Test) kann nachgereicht werden</a:t>
            </a:r>
          </a:p>
          <a:p>
            <a:pPr lvl="2"/>
            <a:r>
              <a:rPr lang="de-CH" dirty="0" smtClean="0"/>
              <a:t>Anforderung C1</a:t>
            </a:r>
            <a:br>
              <a:rPr lang="de-CH" dirty="0" smtClean="0"/>
            </a:br>
            <a:r>
              <a:rPr lang="de-CH" dirty="0" smtClean="0">
                <a:hlinkClick r:id="rId4"/>
              </a:rPr>
              <a:t>http</a:t>
            </a:r>
            <a:r>
              <a:rPr lang="de-CH" dirty="0">
                <a:hlinkClick r:id="rId4"/>
              </a:rPr>
              <a:t>://</a:t>
            </a:r>
            <a:r>
              <a:rPr lang="de-CH" dirty="0" smtClean="0">
                <a:hlinkClick r:id="rId4"/>
              </a:rPr>
              <a:t>www.rektorat.ethz.ch/students/admission/master/prerequisites/language</a:t>
            </a:r>
            <a:r>
              <a:rPr lang="de-CH" dirty="0" smtClean="0"/>
              <a:t> </a:t>
            </a:r>
          </a:p>
          <a:p>
            <a:endParaRPr lang="de-CH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14</a:t>
            </a:fld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Noch immer interessiert?</a:t>
            </a:r>
            <a:br>
              <a:rPr lang="de-CH" dirty="0" smtClean="0"/>
            </a:br>
            <a:r>
              <a:rPr lang="de-CH" dirty="0" smtClean="0"/>
              <a:t>So geht’s weiter!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lukas.elmer@gmail.com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Informationen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71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HSR Bachelor: HS09 - FS12</a:t>
            </a:r>
          </a:p>
          <a:p>
            <a:r>
              <a:rPr lang="de-CH" dirty="0" smtClean="0"/>
              <a:t>ETH Master: HS12 - jetzt</a:t>
            </a:r>
          </a:p>
          <a:p>
            <a:r>
              <a:rPr lang="de-CH" dirty="0" smtClean="0"/>
              <a:t>FS11 – jetzt</a:t>
            </a:r>
          </a:p>
          <a:p>
            <a:pPr lvl="1"/>
            <a:r>
              <a:rPr lang="de-CH" dirty="0" smtClean="0"/>
              <a:t>Gründung </a:t>
            </a:r>
            <a:r>
              <a:rPr lang="de-CH" dirty="0" err="1" smtClean="0"/>
              <a:t>Renuo</a:t>
            </a:r>
            <a:r>
              <a:rPr lang="de-CH" dirty="0" smtClean="0"/>
              <a:t> GmbH</a:t>
            </a:r>
          </a:p>
          <a:p>
            <a:pPr lvl="1"/>
            <a:r>
              <a:rPr lang="de-CH" dirty="0" smtClean="0"/>
              <a:t>4 Mitarbeiter</a:t>
            </a:r>
          </a:p>
          <a:p>
            <a:pPr lvl="1"/>
            <a:r>
              <a:rPr lang="de-CH" dirty="0"/>
              <a:t>Teilzeit </a:t>
            </a:r>
            <a:r>
              <a:rPr lang="de-CH" dirty="0" smtClean="0"/>
              <a:t>Arbeit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Lukas Elmer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05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  <p:pic>
        <p:nvPicPr>
          <p:cNvPr id="1026" name="Picture 2" descr="C:\Users\Lukas\Downloads\3540194068_6edb4ca19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7" y="1412776"/>
            <a:ext cx="5512247" cy="44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Theoretisches Grundverständnis</a:t>
            </a:r>
          </a:p>
          <a:p>
            <a:r>
              <a:rPr lang="de-CH" dirty="0" smtClean="0"/>
              <a:t>Öffnet neue Türen</a:t>
            </a:r>
          </a:p>
          <a:p>
            <a:pPr lvl="1"/>
            <a:r>
              <a:rPr lang="de-CH" dirty="0" smtClean="0"/>
              <a:t>International anerkannt</a:t>
            </a:r>
          </a:p>
          <a:p>
            <a:pPr lvl="1"/>
            <a:r>
              <a:rPr lang="de-CH" dirty="0" smtClean="0"/>
              <a:t>Forschung</a:t>
            </a:r>
          </a:p>
          <a:p>
            <a:pPr lvl="1"/>
            <a:r>
              <a:rPr lang="de-CH" dirty="0" smtClean="0"/>
              <a:t>Akademische Karriere</a:t>
            </a:r>
          </a:p>
          <a:p>
            <a:r>
              <a:rPr lang="de-CH" dirty="0" smtClean="0"/>
              <a:t>Dauert «nur» 2.5 Jahre</a:t>
            </a:r>
          </a:p>
          <a:p>
            <a:pPr lvl="1"/>
            <a:r>
              <a:rPr lang="de-CH" dirty="0" smtClean="0"/>
              <a:t>~1 Jahr für Auflagen (43 ETCS Punkte)</a:t>
            </a:r>
          </a:p>
          <a:p>
            <a:pPr lvl="1"/>
            <a:r>
              <a:rPr lang="de-CH" dirty="0" smtClean="0"/>
              <a:t>1.5 Jahre Master Studium</a:t>
            </a:r>
          </a:p>
          <a:p>
            <a:pPr lvl="1"/>
            <a:r>
              <a:rPr lang="de-CH" dirty="0" smtClean="0"/>
              <a:t>Teilzeit Arbeit möglich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4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</p:spTree>
    <p:extLst>
      <p:ext uri="{BB962C8B-B14F-4D97-AF65-F5344CB8AC3E}">
        <p14:creationId xmlns:p14="http://schemas.microsoft.com/office/powerpoint/2010/main" val="7045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Fredrick </a:t>
            </a:r>
            <a:r>
              <a:rPr lang="de-CH" dirty="0" err="1" smtClean="0"/>
              <a:t>Egli</a:t>
            </a:r>
            <a:r>
              <a:rPr lang="de-CH" dirty="0" smtClean="0"/>
              <a:t>: «»</a:t>
            </a:r>
          </a:p>
          <a:p>
            <a:r>
              <a:rPr lang="de-CH" dirty="0" smtClean="0"/>
              <a:t>Ralf Sager: «»</a:t>
            </a:r>
          </a:p>
          <a:p>
            <a:r>
              <a:rPr lang="de-CH" dirty="0"/>
              <a:t>Sandro </a:t>
            </a:r>
            <a:r>
              <a:rPr lang="de-CH" dirty="0" err="1" smtClean="0"/>
              <a:t>Felicioni</a:t>
            </a:r>
            <a:r>
              <a:rPr lang="de-CH" dirty="0" smtClean="0"/>
              <a:t>: «»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ETH MS nach FH BS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Gutes Umfeld, motivierte Studenten</a:t>
            </a:r>
          </a:p>
          <a:p>
            <a:pPr lvl="1"/>
            <a:r>
              <a:rPr lang="de-CH" dirty="0" smtClean="0"/>
              <a:t>~12 FH BS Abgänger</a:t>
            </a:r>
          </a:p>
          <a:p>
            <a:r>
              <a:rPr lang="de-CH" dirty="0" smtClean="0"/>
              <a:t>Module</a:t>
            </a:r>
          </a:p>
          <a:p>
            <a:pPr lvl="1"/>
            <a:r>
              <a:rPr lang="de-CH" dirty="0" smtClean="0"/>
              <a:t>Diskrete Mathematik</a:t>
            </a:r>
          </a:p>
          <a:p>
            <a:pPr lvl="1"/>
            <a:r>
              <a:rPr lang="de-CH" dirty="0" smtClean="0"/>
              <a:t>Theoretische Informatik</a:t>
            </a:r>
          </a:p>
          <a:p>
            <a:pPr lvl="1"/>
            <a:r>
              <a:rPr lang="de-CH" dirty="0" smtClean="0"/>
              <a:t>Wahrscheinlichkeit und Statistik</a:t>
            </a:r>
          </a:p>
          <a:p>
            <a:pPr lvl="1"/>
            <a:r>
              <a:rPr lang="de-CH" dirty="0" smtClean="0"/>
              <a:t>(Lineare Algebra)</a:t>
            </a:r>
          </a:p>
          <a:p>
            <a:r>
              <a:rPr lang="de-CH" dirty="0" smtClean="0"/>
              <a:t>Sehr Mathe-</a:t>
            </a:r>
            <a:r>
              <a:rPr lang="de-CH" dirty="0" err="1" smtClean="0"/>
              <a:t>lastig</a:t>
            </a:r>
            <a:r>
              <a:rPr lang="de-CH" dirty="0" smtClean="0"/>
              <a:t>: Beweisen Sie…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6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HS12 @ ETH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Vorlesungen</a:t>
            </a:r>
          </a:p>
          <a:p>
            <a:pPr lvl="1"/>
            <a:r>
              <a:rPr lang="de-CH" dirty="0" smtClean="0"/>
              <a:t>Meistens sehr gut</a:t>
            </a:r>
          </a:p>
          <a:p>
            <a:pPr lvl="1"/>
            <a:r>
              <a:rPr lang="de-CH" dirty="0" smtClean="0"/>
              <a:t>Schnell</a:t>
            </a:r>
          </a:p>
          <a:p>
            <a:r>
              <a:rPr lang="de-CH" dirty="0" smtClean="0"/>
              <a:t>Übungen</a:t>
            </a:r>
          </a:p>
          <a:p>
            <a:pPr lvl="1"/>
            <a:r>
              <a:rPr lang="de-CH" dirty="0" smtClean="0"/>
              <a:t>z.T. sehr schwierig</a:t>
            </a:r>
          </a:p>
          <a:p>
            <a:pPr lvl="1"/>
            <a:r>
              <a:rPr lang="de-CH" dirty="0" smtClean="0"/>
              <a:t>Betreut nur durch die Assistenten</a:t>
            </a:r>
          </a:p>
          <a:p>
            <a:pPr lvl="1"/>
            <a:r>
              <a:rPr lang="de-CH" dirty="0" smtClean="0"/>
              <a:t>Kein Kontakt zu den Dozenten (ausser Vorlesung)</a:t>
            </a:r>
          </a:p>
          <a:p>
            <a:pPr lvl="1"/>
            <a:r>
              <a:rPr lang="de-CH" dirty="0" smtClean="0"/>
              <a:t>Keine Testate für Auflagefächer (FH Abgänger)</a:t>
            </a:r>
          </a:p>
          <a:p>
            <a:r>
              <a:rPr lang="de-CH" dirty="0" smtClean="0"/>
              <a:t>Prüfungen</a:t>
            </a:r>
          </a:p>
          <a:p>
            <a:pPr lvl="1"/>
            <a:r>
              <a:rPr lang="de-CH" dirty="0" smtClean="0"/>
              <a:t>Sehr schwierig</a:t>
            </a:r>
            <a:endParaRPr lang="de-CH" dirty="0"/>
          </a:p>
          <a:p>
            <a:pPr lvl="1"/>
            <a:r>
              <a:rPr lang="de-CH" dirty="0"/>
              <a:t>Einfache Notenskala</a:t>
            </a:r>
          </a:p>
          <a:p>
            <a:pPr lvl="2"/>
            <a:r>
              <a:rPr lang="de-CH" dirty="0"/>
              <a:t>Bsp. </a:t>
            </a:r>
            <a:r>
              <a:rPr lang="de-CH" dirty="0" err="1" smtClean="0"/>
              <a:t>W’keit</a:t>
            </a:r>
            <a:r>
              <a:rPr lang="de-CH" dirty="0" smtClean="0"/>
              <a:t> </a:t>
            </a:r>
            <a:r>
              <a:rPr lang="de-CH" dirty="0"/>
              <a:t>und Statistik: </a:t>
            </a:r>
            <a:r>
              <a:rPr lang="de-CH" dirty="0" smtClean="0"/>
              <a:t>bestanden mit 13/40 Punkten</a:t>
            </a:r>
            <a:endParaRPr lang="de-CH" dirty="0"/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7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HS12 @ ETH</a:t>
            </a:r>
          </a:p>
        </p:txBody>
      </p:sp>
    </p:spTree>
    <p:extLst>
      <p:ext uri="{BB962C8B-B14F-4D97-AF65-F5344CB8AC3E}">
        <p14:creationId xmlns:p14="http://schemas.microsoft.com/office/powerpoint/2010/main" val="358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8-10 Vorlesung Datenbanken</a:t>
            </a:r>
          </a:p>
          <a:p>
            <a:r>
              <a:rPr lang="de-CH" dirty="0" smtClean="0"/>
              <a:t>10-12 Übungen vorbereiten (D&amp;A)</a:t>
            </a:r>
          </a:p>
          <a:p>
            <a:r>
              <a:rPr lang="de-CH" dirty="0" smtClean="0"/>
              <a:t>12-13 Mittagessen Mensa (ETH, </a:t>
            </a:r>
            <a:r>
              <a:rPr lang="de-CH" dirty="0" err="1" smtClean="0"/>
              <a:t>Asia</a:t>
            </a:r>
            <a:r>
              <a:rPr lang="de-CH" dirty="0"/>
              <a:t> </a:t>
            </a:r>
            <a:r>
              <a:rPr lang="de-CH" dirty="0" smtClean="0"/>
              <a:t>oder Uni)</a:t>
            </a:r>
          </a:p>
          <a:p>
            <a:r>
              <a:rPr lang="de-CH" dirty="0" smtClean="0"/>
              <a:t>13-15 Algorithmus programmieren </a:t>
            </a:r>
            <a:r>
              <a:rPr lang="de-CH" dirty="0"/>
              <a:t>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15-17 Übungen D&amp;A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8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 Studientag (20.03.)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6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Events / Bars / </a:t>
            </a:r>
            <a:r>
              <a:rPr lang="de-CH" dirty="0" err="1" smtClean="0"/>
              <a:t>Parties</a:t>
            </a:r>
            <a:r>
              <a:rPr lang="de-CH" dirty="0" smtClean="0"/>
              <a:t> (</a:t>
            </a:r>
            <a:r>
              <a:rPr lang="de-CH" dirty="0" err="1" smtClean="0"/>
              <a:t>sponsored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…)</a:t>
            </a:r>
          </a:p>
          <a:p>
            <a:r>
              <a:rPr lang="de-CH" dirty="0" smtClean="0"/>
              <a:t>Exkursionen</a:t>
            </a:r>
          </a:p>
          <a:p>
            <a:pPr lvl="1"/>
            <a:r>
              <a:rPr lang="de-CH" dirty="0" smtClean="0"/>
              <a:t>Bsp. MS Schweiz, Wallisellen</a:t>
            </a:r>
          </a:p>
          <a:p>
            <a:r>
              <a:rPr lang="de-CH" dirty="0"/>
              <a:t>Computer Science </a:t>
            </a:r>
            <a:r>
              <a:rPr lang="de-CH" dirty="0" smtClean="0"/>
              <a:t>Colloquium (Vorträge)</a:t>
            </a:r>
          </a:p>
          <a:p>
            <a:pPr lvl="1"/>
            <a:r>
              <a:rPr lang="de-CH" dirty="0" smtClean="0"/>
              <a:t>Bsp. Erfinder von Scala </a:t>
            </a:r>
          </a:p>
          <a:p>
            <a:pPr lvl="1"/>
            <a:r>
              <a:rPr lang="de-CH" dirty="0" smtClean="0"/>
              <a:t>Bsp. Mitgründer VM Ware</a:t>
            </a:r>
            <a:endParaRPr lang="de-CH" dirty="0"/>
          </a:p>
          <a:p>
            <a:pPr lvl="1"/>
            <a:r>
              <a:rPr lang="de-CH" dirty="0"/>
              <a:t>Bsp. Architekt</a:t>
            </a:r>
            <a:r>
              <a:rPr lang="de-CH" dirty="0" smtClean="0"/>
              <a:t> Intel Pentium 4</a:t>
            </a:r>
          </a:p>
          <a:p>
            <a:pPr lvl="1"/>
            <a:r>
              <a:rPr lang="de-CH" dirty="0">
                <a:hlinkClick r:id="rId2"/>
              </a:rPr>
              <a:t>http://www.inf.ethz.ch/news/colloquium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9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Benefits</a:t>
            </a:r>
            <a:r>
              <a:rPr lang="de-CH" dirty="0"/>
              <a:t> @ ETH</a:t>
            </a:r>
          </a:p>
        </p:txBody>
      </p:sp>
    </p:spTree>
    <p:extLst>
      <p:ext uri="{BB962C8B-B14F-4D97-AF65-F5344CB8AC3E}">
        <p14:creationId xmlns:p14="http://schemas.microsoft.com/office/powerpoint/2010/main" val="35998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keBlue">
  <a:themeElements>
    <a:clrScheme name="Larissa Luk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F3F3F"/>
      </a:hlink>
      <a:folHlink>
        <a:srgbClr val="85DFD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LukeBlue</Template>
  <TotalTime>0</TotalTime>
  <Words>445</Words>
  <Application>Microsoft Office PowerPoint</Application>
  <PresentationFormat>Bildschirmpräsentation (4:3)</PresentationFormat>
  <Paragraphs>128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LukeBlue</vt:lpstr>
      <vt:lpstr>Nach dem HSR BS an die ETH</vt:lpstr>
      <vt:lpstr>Lukas Elmer</vt:lpstr>
      <vt:lpstr>Warum ETH MS nach FH BS</vt:lpstr>
      <vt:lpstr>Warum ETH MS nach FH BS</vt:lpstr>
      <vt:lpstr>Warum ETH MS nach FH BS</vt:lpstr>
      <vt:lpstr>HS12 @ ETH</vt:lpstr>
      <vt:lpstr>HS12 @ ETH</vt:lpstr>
      <vt:lpstr>Ein Studientag (20.03.)</vt:lpstr>
      <vt:lpstr>Benefits @ ETH</vt:lpstr>
      <vt:lpstr>Benefits @ ETH</vt:lpstr>
      <vt:lpstr>ETH Preconditions</vt:lpstr>
      <vt:lpstr>ETH Preconditions</vt:lpstr>
      <vt:lpstr>Empfohlene HSR Module (für erstes Studienjahr)</vt:lpstr>
      <vt:lpstr>Noch immer interessiert? So geht’s weiter!</vt:lpstr>
      <vt:lpstr>Weitere Informationen</vt:lpstr>
    </vt:vector>
  </TitlesOfParts>
  <Company>Renuo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 dem HSR BS an die ETH</dc:title>
  <dc:creator>Lukas Elmer</dc:creator>
  <cp:lastModifiedBy>Lukas Elmer</cp:lastModifiedBy>
  <cp:revision>4</cp:revision>
  <dcterms:created xsi:type="dcterms:W3CDTF">2013-03-16T20:55:21Z</dcterms:created>
  <dcterms:modified xsi:type="dcterms:W3CDTF">2013-03-17T17:56:44Z</dcterms:modified>
</cp:coreProperties>
</file>