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3" r:id="rId6"/>
    <p:sldId id="262" r:id="rId7"/>
    <p:sldId id="282" r:id="rId8"/>
    <p:sldId id="260" r:id="rId9"/>
    <p:sldId id="261" r:id="rId10"/>
    <p:sldId id="264" r:id="rId11"/>
    <p:sldId id="265" r:id="rId12"/>
    <p:sldId id="273" r:id="rId13"/>
    <p:sldId id="281" r:id="rId14"/>
    <p:sldId id="267" r:id="rId15"/>
    <p:sldId id="275" r:id="rId16"/>
    <p:sldId id="266" r:id="rId17"/>
    <p:sldId id="268" r:id="rId18"/>
    <p:sldId id="289" r:id="rId19"/>
    <p:sldId id="274" r:id="rId20"/>
    <p:sldId id="271" r:id="rId21"/>
    <p:sldId id="291" r:id="rId22"/>
    <p:sldId id="293" r:id="rId23"/>
    <p:sldId id="292" r:id="rId24"/>
    <p:sldId id="288" r:id="rId25"/>
    <p:sldId id="285" r:id="rId26"/>
    <p:sldId id="286" r:id="rId27"/>
    <p:sldId id="287" r:id="rId28"/>
    <p:sldId id="272" r:id="rId29"/>
    <p:sldId id="276" r:id="rId30"/>
    <p:sldId id="294" r:id="rId31"/>
    <p:sldId id="277" r:id="rId32"/>
    <p:sldId id="279" r:id="rId33"/>
    <p:sldId id="283" r:id="rId34"/>
    <p:sldId id="280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86982" autoAdjust="0"/>
  </p:normalViewPr>
  <p:slideViewPr>
    <p:cSldViewPr>
      <p:cViewPr>
        <p:scale>
          <a:sx n="70" d="100"/>
          <a:sy n="70" d="100"/>
        </p:scale>
        <p:origin x="-2436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14.04.2011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954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12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Diego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01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689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931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67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516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898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515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130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066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1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5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14.04.2011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ine.elmermx.ch/projects/mrt/issues/gantt?query_id=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Umsetzung 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1475656" y="37330"/>
            <a:ext cx="6729526" cy="690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Risiken</a:t>
            </a:r>
          </a:p>
          <a:p>
            <a:r>
              <a:rPr lang="de-CH" sz="3000" dirty="0" smtClean="0"/>
              <a:t>Funktionalität Prototyp</a:t>
            </a:r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340768"/>
            <a:ext cx="83153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3338"/>
            <a:ext cx="83439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Über alle </a:t>
            </a:r>
            <a:r>
              <a:rPr lang="de-CH" dirty="0" err="1" smtClean="0"/>
              <a:t>Layers</a:t>
            </a:r>
            <a:r>
              <a:rPr lang="de-CH" dirty="0" smtClean="0"/>
              <a:t>, über alle Tiers</a:t>
            </a:r>
          </a:p>
          <a:p>
            <a:endParaRPr lang="de-CH" dirty="0"/>
          </a:p>
          <a:p>
            <a:r>
              <a:rPr lang="de-CH" dirty="0" smtClean="0"/>
              <a:t>Programm 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49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73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Elaboration wird heute abgeschlossen</a:t>
            </a:r>
          </a:p>
          <a:p>
            <a:r>
              <a:rPr lang="de-CH" dirty="0"/>
              <a:t>Konstruktionsphase </a:t>
            </a:r>
            <a:r>
              <a:rPr lang="de-CH" dirty="0" smtClean="0"/>
              <a:t>ist geplant</a:t>
            </a:r>
          </a:p>
          <a:p>
            <a:r>
              <a:rPr lang="de-CH" dirty="0" smtClean="0"/>
              <a:t>Code Review 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V0.1 im SVN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6559" cy="62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5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" y="188640"/>
            <a:ext cx="89309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Phase</a:t>
            </a:r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Risiken sind </a:t>
            </a:r>
            <a:r>
              <a:rPr lang="de-CH" dirty="0"/>
              <a:t>eliminieren</a:t>
            </a:r>
          </a:p>
          <a:p>
            <a:r>
              <a:rPr lang="de-CH" dirty="0"/>
              <a:t>Machbarkeit </a:t>
            </a:r>
            <a:r>
              <a:rPr lang="de-CH" dirty="0" smtClean="0"/>
              <a:t>ist bewiesen</a:t>
            </a:r>
          </a:p>
          <a:p>
            <a:r>
              <a:rPr lang="de-CH" dirty="0" smtClean="0"/>
              <a:t>Architekturprototyp läuft und kann weiterentwickelt werden</a:t>
            </a:r>
          </a:p>
          <a:p>
            <a:r>
              <a:rPr lang="de-CH" dirty="0"/>
              <a:t>Testabläufe definiert und demonstriert</a:t>
            </a:r>
            <a:endParaRPr lang="de-CH" dirty="0" smtClean="0"/>
          </a:p>
          <a:p>
            <a:r>
              <a:rPr lang="de-CH" dirty="0"/>
              <a:t>Projekt ist on </a:t>
            </a:r>
            <a:r>
              <a:rPr lang="de-CH" dirty="0" smtClean="0"/>
              <a:t>Track</a:t>
            </a:r>
          </a:p>
          <a:p>
            <a:r>
              <a:rPr lang="de-CH" dirty="0" smtClean="0"/>
              <a:t>Konstruktionsphase kann gestartet werden </a:t>
            </a:r>
            <a:r>
              <a:rPr lang="de-CH" dirty="0" smtClean="0">
                <a:sym typeface="Wingdings" pitchFamily="2" charset="2"/>
              </a:rPr>
              <a:t>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pPr lvl="1"/>
            <a:r>
              <a:rPr lang="de-CH" dirty="0" smtClean="0"/>
              <a:t>Details auf den nächsten Folien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062" y="-2259632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87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</a:t>
            </a:r>
            <a:r>
              <a:rPr lang="de-CH" smtClean="0">
                <a:sym typeface="Wingdings" pitchFamily="2" charset="2"/>
              </a:rPr>
              <a:t> </a:t>
            </a:r>
            <a:r>
              <a:rPr lang="de-CH" smtClean="0">
                <a:sym typeface="Wingdings" pitchFamily="2" charset="2"/>
              </a:rPr>
              <a:t>Netz-</a:t>
            </a:r>
            <a:br>
              <a:rPr lang="de-CH" smtClean="0">
                <a:sym typeface="Wingdings" pitchFamily="2" charset="2"/>
              </a:rPr>
            </a:br>
            <a:r>
              <a:rPr lang="de-CH" smtClean="0">
                <a:sym typeface="Wingdings" pitchFamily="2" charset="2"/>
              </a:rPr>
              <a:t>werk </a:t>
            </a:r>
            <a:r>
              <a:rPr lang="de-CH" dirty="0" smtClean="0">
                <a:sym typeface="Wingdings" pitchFamily="2" charset="2"/>
              </a:rPr>
              <a:t>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426</Words>
  <Application>Microsoft Office PowerPoint</Application>
  <PresentationFormat>Bildschirmpräsentation (4:3)</PresentationFormat>
  <Paragraphs>193</Paragraphs>
  <Slides>34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PowerPoint-Präsentation</vt:lpstr>
      <vt:lpstr>Tests</vt:lpstr>
      <vt:lpstr>Unit Tests Android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PowerPoint-Präsentation</vt:lpstr>
      <vt:lpstr>Live Demo</vt:lpstr>
      <vt:lpstr>Projektstand</vt:lpstr>
      <vt:lpstr>PowerPoint-Präsentation</vt:lpstr>
      <vt:lpstr>PowerPoint-Präsentation</vt:lpstr>
      <vt:lpstr>Risikomanagement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Delia</cp:lastModifiedBy>
  <cp:revision>214</cp:revision>
  <dcterms:created xsi:type="dcterms:W3CDTF">2011-04-12T13:11:17Z</dcterms:created>
  <dcterms:modified xsi:type="dcterms:W3CDTF">2011-04-14T08:16:33Z</dcterms:modified>
</cp:coreProperties>
</file>