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73" r:id="rId12"/>
    <p:sldId id="281" r:id="rId13"/>
    <p:sldId id="267" r:id="rId14"/>
    <p:sldId id="275" r:id="rId15"/>
    <p:sldId id="266" r:id="rId16"/>
    <p:sldId id="268" r:id="rId17"/>
    <p:sldId id="274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70" d="100"/>
          <a:sy n="70" d="100"/>
        </p:scale>
        <p:origin x="-5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69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redmine.elmermx.ch/projects/mrt/issues/gantt?query_id=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e2p_svn.elmermx.ch/doc/01_Projektplan/risikomanagement.xls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endParaRPr lang="de-CH" dirty="0"/>
          </a:p>
          <a:p>
            <a:pPr lvl="1"/>
            <a:r>
              <a:rPr lang="de-CH" dirty="0"/>
              <a:t>Applikation zu klein, um aufzuteilen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8010" r="1227" b="2981"/>
          <a:stretch/>
        </p:blipFill>
        <p:spPr bwMode="auto">
          <a:xfrm>
            <a:off x="405061" y="1844824"/>
            <a:ext cx="8171998" cy="366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t="3941" r="1147" b="1307"/>
          <a:stretch/>
        </p:blipFill>
        <p:spPr bwMode="auto">
          <a:xfrm>
            <a:off x="2042964" y="1071811"/>
            <a:ext cx="60483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99406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</a:t>
              </a:r>
              <a:r>
                <a:rPr lang="de-CH" b="1" dirty="0" err="1" smtClean="0"/>
                <a:t>TimeEntries</a:t>
              </a:r>
              <a:r>
                <a:rPr lang="de-CH" b="1" dirty="0" smtClean="0"/>
                <a:t>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neuen Risiken (Risikomanagement)</a:t>
            </a:r>
          </a:p>
          <a:p>
            <a:r>
              <a:rPr lang="de-CH" dirty="0" smtClean="0"/>
              <a:t>3 Risiken bisher bereinigt</a:t>
            </a:r>
          </a:p>
          <a:p>
            <a:r>
              <a:rPr lang="de-CH" dirty="0" smtClean="0"/>
              <a:t>Bisherige totale Arbeitszeit: 433 Stunden</a:t>
            </a:r>
          </a:p>
          <a:p>
            <a:r>
              <a:rPr lang="de-CH" dirty="0" smtClean="0"/>
              <a:t>Meilenstein 3 «Ende Elaboration» abgeschlossen</a:t>
            </a:r>
          </a:p>
          <a:p>
            <a:r>
              <a:rPr lang="de-CH" dirty="0" smtClean="0"/>
              <a:t>Version 0.1 ausgeliefert</a:t>
            </a:r>
          </a:p>
          <a:p>
            <a:r>
              <a:rPr lang="de-CH" dirty="0" err="1" smtClean="0"/>
              <a:t>Construction</a:t>
            </a:r>
            <a:r>
              <a:rPr lang="de-CH" dirty="0" smtClean="0"/>
              <a:t> Phase ausgearbeitet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4099" name="Picture 3" descr="C:\Users\schefe\AppData\Local\Microsoft\Windows\Temporary Internet Files\Content.IE5\5MBT18M7\MP90043837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149080"/>
            <a:ext cx="1520454" cy="2025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Gantt-Diagramm</a:t>
            </a:r>
            <a:endParaRPr lang="de-CH" dirty="0"/>
          </a:p>
        </p:txBody>
      </p:sp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6086"/>
            <a:ext cx="5864126" cy="493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Auswertung Zeiterfassung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116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Exkurs Risikomanagement</a:t>
            </a:r>
            <a:endParaRPr lang="de-CH" dirty="0"/>
          </a:p>
        </p:txBody>
      </p:sp>
      <p:pic>
        <p:nvPicPr>
          <p:cNvPr id="614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Anzahl Risiken: 		 6</a:t>
            </a:r>
          </a:p>
          <a:p>
            <a:r>
              <a:rPr lang="de-CH" dirty="0" smtClean="0"/>
              <a:t>Einkalkulierte Zeit: 		 ~13 Stunden</a:t>
            </a:r>
          </a:p>
          <a:p>
            <a:r>
              <a:rPr lang="de-CH" dirty="0" smtClean="0"/>
              <a:t>Bisher bereinigte Risiken: 3</a:t>
            </a:r>
          </a:p>
          <a:p>
            <a:endParaRPr lang="de-CH" dirty="0" smtClean="0"/>
          </a:p>
          <a:p>
            <a:r>
              <a:rPr lang="de-CH" dirty="0" smtClean="0"/>
              <a:t>Bereinigte Risiken in Elaboration Phase:</a:t>
            </a:r>
          </a:p>
          <a:p>
            <a:pPr lvl="1"/>
            <a:r>
              <a:rPr lang="de-CH" dirty="0" smtClean="0"/>
              <a:t>Übertragungsprobleme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 ???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418330"/>
            <a:ext cx="7705725" cy="6115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1115616" y="251814"/>
            <a:ext cx="6686551" cy="6286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848225" cy="177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277</Words>
  <Application>Microsoft Office PowerPoint</Application>
  <PresentationFormat>Bildschirmpräsentation (4:3)</PresentationFormat>
  <Paragraphs>107</Paragraphs>
  <Slides>25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Tests</vt:lpstr>
      <vt:lpstr>Systemtest</vt:lpstr>
      <vt:lpstr>Unit Tests</vt:lpstr>
      <vt:lpstr>Live-Demo</vt:lpstr>
      <vt:lpstr>Projektstand</vt:lpstr>
      <vt:lpstr>Gantt-Diagramm</vt:lpstr>
      <vt:lpstr>Auswertung Zeiterfassung</vt:lpstr>
      <vt:lpstr>Exkurs Risikomanagement</vt:lpstr>
      <vt:lpstr>Fragen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131</cp:revision>
  <dcterms:created xsi:type="dcterms:W3CDTF">2011-04-12T13:11:17Z</dcterms:created>
  <dcterms:modified xsi:type="dcterms:W3CDTF">2011-04-13T14:36:14Z</dcterms:modified>
</cp:coreProperties>
</file>