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73" r:id="rId12"/>
    <p:sldId id="267" r:id="rId13"/>
    <p:sldId id="266" r:id="rId14"/>
    <p:sldId id="268" r:id="rId15"/>
    <p:sldId id="274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Frameworks!!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599" r="2216" b="1521"/>
          <a:stretch/>
        </p:blipFill>
        <p:spPr bwMode="auto">
          <a:xfrm>
            <a:off x="809624" y="1428750"/>
            <a:ext cx="7886701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4711" r="1372" b="2895"/>
          <a:stretch/>
        </p:blipFill>
        <p:spPr bwMode="auto">
          <a:xfrm>
            <a:off x="1259632" y="1052736"/>
            <a:ext cx="7489254" cy="58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  <a:endParaRPr lang="de-CH" sz="2600" dirty="0" smtClean="0"/>
          </a:p>
          <a:p>
            <a:r>
              <a:rPr lang="de-CH" sz="3000" dirty="0" smtClean="0"/>
              <a:t>Tests</a:t>
            </a:r>
            <a:endParaRPr lang="de-CH" sz="3000" dirty="0" smtClean="0"/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418330"/>
            <a:ext cx="7705725" cy="61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115616" y="251814"/>
            <a:ext cx="6686551" cy="6286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180</Words>
  <Application>Microsoft Office PowerPoint</Application>
  <PresentationFormat>Bildschirmpräsentation (4:3)</PresentationFormat>
  <Paragraphs>76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Problemdomain Android</vt:lpstr>
      <vt:lpstr>Problemdomain Server</vt:lpstr>
      <vt:lpstr>Tests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96</cp:revision>
  <dcterms:created xsi:type="dcterms:W3CDTF">2011-04-12T13:11:17Z</dcterms:created>
  <dcterms:modified xsi:type="dcterms:W3CDTF">2011-04-13T09:20:58Z</dcterms:modified>
</cp:coreProperties>
</file>