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sldIdLst>
    <p:sldId id="256" r:id="rId8"/>
    <p:sldId id="257" r:id="rId9"/>
    <p:sldId id="258" r:id="rId10"/>
    <p:sldId id="259" r:id="rId11"/>
    <p:sldId id="262" r:id="rId12"/>
    <p:sldId id="263" r:id="rId13"/>
    <p:sldId id="260" r:id="rId14"/>
    <p:sldId id="261" r:id="rId15"/>
    <p:sldId id="264" r:id="rId16"/>
    <p:sldId id="265" r:id="rId17"/>
    <p:sldId id="273" r:id="rId18"/>
    <p:sldId id="267" r:id="rId19"/>
    <p:sldId id="266" r:id="rId20"/>
    <p:sldId id="268" r:id="rId21"/>
    <p:sldId id="269" r:id="rId22"/>
    <p:sldId id="270" r:id="rId23"/>
    <p:sldId id="271" r:id="rId24"/>
    <p:sldId id="272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96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71747"/>
            <a:ext cx="164143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71747"/>
            <a:ext cx="164143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71747"/>
            <a:ext cx="164143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5922" y="7173416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3528" y="7173416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7245424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7158628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</a:t>
            </a:r>
            <a:r>
              <a:rPr lang="de-CH" dirty="0" smtClean="0"/>
              <a:t>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MS3: Architektur </a:t>
            </a:r>
            <a:r>
              <a:rPr lang="de-CH" dirty="0" smtClean="0"/>
              <a:t>und </a:t>
            </a:r>
            <a:r>
              <a:rPr lang="de-CH" dirty="0"/>
              <a:t>Prototyp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/>
          </a:p>
          <a:p>
            <a:r>
              <a:rPr lang="de-CH" dirty="0" smtClean="0"/>
              <a:t>Schichtenarchitektur</a:t>
            </a:r>
          </a:p>
          <a:p>
            <a:pPr lvl="1"/>
            <a:r>
              <a:rPr lang="de-CH" dirty="0" smtClean="0"/>
              <a:t>Schwache Kopplung</a:t>
            </a:r>
          </a:p>
          <a:p>
            <a:pPr lvl="1"/>
            <a:r>
              <a:rPr lang="de-CH" dirty="0" smtClean="0"/>
              <a:t>Aufteilbar</a:t>
            </a:r>
          </a:p>
          <a:p>
            <a:pPr lvl="1"/>
            <a:r>
              <a:rPr lang="de-CH" dirty="0" smtClean="0"/>
              <a:t>Einzeln </a:t>
            </a:r>
            <a:r>
              <a:rPr lang="de-CH" dirty="0" err="1" smtClean="0"/>
              <a:t>Testbar</a:t>
            </a:r>
            <a:endParaRPr lang="de-CH" dirty="0" smtClean="0"/>
          </a:p>
          <a:p>
            <a:r>
              <a:rPr lang="de-CH" dirty="0" smtClean="0"/>
              <a:t>Realisierung</a:t>
            </a:r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Packages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t="3134" r="1311" b="1404"/>
          <a:stretch/>
        </p:blipFill>
        <p:spPr bwMode="auto">
          <a:xfrm>
            <a:off x="899592" y="-7400"/>
            <a:ext cx="7704855" cy="692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72" y="1124744"/>
            <a:ext cx="8233016" cy="559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4" y="117379"/>
            <a:ext cx="7056784" cy="669209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020072" y="836712"/>
            <a:ext cx="2242592" cy="193022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de-CH" dirty="0" smtClean="0"/>
              <a:t>Problemdomain 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6578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User Interface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6300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59390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Live-Demo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smtClean="0"/>
              <a:t>Ziele, Risiken, Funktionalität</a:t>
            </a:r>
          </a:p>
          <a:p>
            <a:r>
              <a:rPr lang="de-CH" sz="3000" dirty="0" smtClean="0"/>
              <a:t>Architektur</a:t>
            </a:r>
            <a:endParaRPr lang="de-CH" sz="2600" dirty="0" smtClean="0"/>
          </a:p>
          <a:p>
            <a:pPr lvl="1"/>
            <a:r>
              <a:rPr lang="de-CH" sz="2600" dirty="0" smtClean="0"/>
              <a:t>Packages (</a:t>
            </a:r>
            <a:r>
              <a:rPr lang="de-CH" sz="2600" dirty="0" err="1" smtClean="0"/>
              <a:t>Layers</a:t>
            </a:r>
            <a:r>
              <a:rPr lang="de-CH" sz="2600" dirty="0" smtClean="0"/>
              <a:t>, Tiers)</a:t>
            </a:r>
          </a:p>
          <a:p>
            <a:pPr lvl="1"/>
            <a:r>
              <a:rPr lang="de-CH" sz="2600" dirty="0" smtClean="0"/>
              <a:t>Problemdomain</a:t>
            </a:r>
          </a:p>
          <a:p>
            <a:pPr lvl="1"/>
            <a:r>
              <a:rPr lang="de-CH" sz="2600" dirty="0" smtClean="0"/>
              <a:t>User Interface</a:t>
            </a:r>
          </a:p>
          <a:p>
            <a:r>
              <a:rPr lang="de-CH" sz="3000" dirty="0" smtClean="0"/>
              <a:t>Tests</a:t>
            </a:r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Technische Risiken eliminieren</a:t>
            </a:r>
          </a:p>
          <a:p>
            <a:r>
              <a:rPr lang="de-CH" dirty="0" smtClean="0"/>
              <a:t>Machbarkeit </a:t>
            </a:r>
            <a:r>
              <a:rPr lang="de-CH" dirty="0" smtClean="0"/>
              <a:t>beweisen</a:t>
            </a:r>
            <a:endParaRPr lang="de-CH" dirty="0" smtClean="0"/>
          </a:p>
          <a:p>
            <a:r>
              <a:rPr lang="de-CH" dirty="0" smtClean="0"/>
              <a:t>Vorbereitung Konstruktionsphase</a:t>
            </a:r>
          </a:p>
          <a:p>
            <a:r>
              <a:rPr lang="de-CH" dirty="0" smtClean="0"/>
              <a:t>Evaluation Werkzeuge / Bibliotheken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Technologieunterschied Client / </a:t>
            </a:r>
            <a:r>
              <a:rPr lang="de-CH" dirty="0" smtClean="0"/>
              <a:t>Server</a:t>
            </a:r>
            <a:endParaRPr lang="de-CH" dirty="0" smtClean="0"/>
          </a:p>
          <a:p>
            <a:r>
              <a:rPr lang="de-CH" dirty="0" smtClean="0"/>
              <a:t>Keine globale ID, solange nicht auf Server</a:t>
            </a:r>
          </a:p>
          <a:p>
            <a:r>
              <a:rPr lang="de-CH" dirty="0" smtClean="0"/>
              <a:t>Unsichere Datenübertragung</a:t>
            </a:r>
          </a:p>
          <a:p>
            <a:pPr lvl="1"/>
            <a:r>
              <a:rPr lang="de-CH" dirty="0" smtClean="0"/>
              <a:t>Informationsasymmetrie</a:t>
            </a:r>
            <a:endParaRPr lang="de-CH" dirty="0" smtClean="0"/>
          </a:p>
          <a:p>
            <a:pPr lvl="1"/>
            <a:r>
              <a:rPr lang="de-CH" dirty="0" smtClean="0"/>
              <a:t>Dateninkonsistenz</a:t>
            </a:r>
          </a:p>
          <a:p>
            <a:pPr lvl="1"/>
            <a:r>
              <a:rPr lang="de-CH" dirty="0" smtClean="0"/>
              <a:t>Datenverlust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Protokoll</a:t>
            </a:r>
            <a:endParaRPr lang="de-CH" dirty="0" smtClean="0"/>
          </a:p>
          <a:p>
            <a:r>
              <a:rPr lang="de-CH" dirty="0" smtClean="0"/>
              <a:t>Konzentration Stundeneintrag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pic>
        <p:nvPicPr>
          <p:cNvPr id="4100" name="Picture 4" descr="C:\Users\Lukas Elmer\AppData\Local\Microsoft\Windows\Temporary Internet Files\Content.IE5\E2GAV9V0\MP90040100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06" y="4651140"/>
            <a:ext cx="1073180" cy="160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69"/>
          <a:stretch/>
        </p:blipFill>
        <p:spPr bwMode="auto">
          <a:xfrm>
            <a:off x="251520" y="0"/>
            <a:ext cx="6984776" cy="67413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064896" cy="6552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Simples, funktionsfähiges </a:t>
            </a:r>
            <a:r>
              <a:rPr lang="de-CH" dirty="0" smtClean="0"/>
              <a:t>GUI</a:t>
            </a:r>
            <a:endParaRPr lang="de-CH" dirty="0" smtClean="0"/>
          </a:p>
          <a:p>
            <a:r>
              <a:rPr lang="de-CH" dirty="0" smtClean="0"/>
              <a:t>Stundeneintrag erfassen und übertragen</a:t>
            </a:r>
          </a:p>
          <a:p>
            <a:r>
              <a:rPr lang="de-CH" dirty="0" smtClean="0"/>
              <a:t>CRUD Stundeneintrag auf Server</a:t>
            </a:r>
            <a:endParaRPr lang="de-CH" dirty="0" smtClean="0"/>
          </a:p>
          <a:p>
            <a:r>
              <a:rPr lang="de-CH" dirty="0" smtClean="0"/>
              <a:t>Unit Tests (Server und Client)</a:t>
            </a:r>
          </a:p>
          <a:p>
            <a:r>
              <a:rPr lang="de-CH" dirty="0" smtClean="0"/>
              <a:t>Über </a:t>
            </a:r>
            <a:r>
              <a:rPr lang="de-CH" dirty="0"/>
              <a:t>alle </a:t>
            </a:r>
            <a:r>
              <a:rPr lang="de-CH" dirty="0" err="1" smtClean="0"/>
              <a:t>Layers</a:t>
            </a:r>
            <a:r>
              <a:rPr lang="de-CH" dirty="0" smtClean="0"/>
              <a:t> und Tiers</a:t>
            </a:r>
            <a:endParaRPr lang="de-CH" dirty="0"/>
          </a:p>
          <a:p>
            <a:pPr lvl="1"/>
            <a:r>
              <a:rPr lang="de-CH" dirty="0" err="1" smtClean="0"/>
              <a:t>Android</a:t>
            </a:r>
            <a:r>
              <a:rPr lang="de-CH" dirty="0" smtClean="0"/>
              <a:t> GUI </a:t>
            </a:r>
            <a:r>
              <a:rPr lang="de-CH" dirty="0" smtClean="0">
                <a:sym typeface="Wingdings" pitchFamily="2" charset="2"/>
              </a:rPr>
              <a:t> …  </a:t>
            </a:r>
            <a:r>
              <a:rPr lang="de-CH" dirty="0" err="1" smtClean="0">
                <a:sym typeface="Wingdings" pitchFamily="2" charset="2"/>
              </a:rPr>
              <a:t>Android</a:t>
            </a:r>
            <a:r>
              <a:rPr lang="de-CH" dirty="0" smtClean="0">
                <a:sym typeface="Wingdings" pitchFamily="2" charset="2"/>
              </a:rPr>
              <a:t> DB  Netz-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werk  Server DB </a:t>
            </a:r>
            <a:r>
              <a:rPr lang="de-CH" dirty="0">
                <a:sym typeface="Wingdings" pitchFamily="2" charset="2"/>
              </a:rPr>
              <a:t> … </a:t>
            </a:r>
            <a:r>
              <a:rPr lang="de-CH" dirty="0" smtClean="0">
                <a:sym typeface="Wingdings" pitchFamily="2" charset="2"/>
              </a:rPr>
              <a:t> Server GUI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</a:t>
            </a:r>
            <a:endParaRPr lang="de-CH" dirty="0"/>
          </a:p>
        </p:txBody>
      </p:sp>
      <p:pic>
        <p:nvPicPr>
          <p:cNvPr id="5123" name="Picture 3" descr="C:\Users\Lukas Elmer\AppData\Local\Microsoft\Windows\Temporary Internet Files\Content.IE5\E2GAV9V0\MP90043931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27316"/>
            <a:ext cx="2328317" cy="155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  <a:endParaRPr lang="fr-CH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</a:t>
            </a:r>
            <a:r>
              <a:rPr lang="de-CH" dirty="0" smtClean="0"/>
              <a:t>2.1</a:t>
            </a:r>
            <a:endParaRPr lang="de-CH" dirty="0" smtClean="0"/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</a:t>
            </a:r>
            <a:r>
              <a:rPr lang="de-CH" dirty="0" smtClean="0"/>
              <a:t>Linux mit </a:t>
            </a:r>
            <a:r>
              <a:rPr lang="de-CH" dirty="0" smtClean="0"/>
              <a:t>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149080"/>
            <a:ext cx="4848225" cy="1776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spresso_hs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spresso_hs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nespresso_hs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167</Words>
  <Application>Microsoft Office PowerPoint</Application>
  <PresentationFormat>Bildschirmpräsentation (4:3)</PresentationFormat>
  <Paragraphs>63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7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hsr_elmer</vt:lpstr>
      <vt:lpstr>nespresso_hsr</vt:lpstr>
      <vt:lpstr>1_nespresso_hsr</vt:lpstr>
      <vt:lpstr>2_nespresso_hsr</vt:lpstr>
      <vt:lpstr>elmer</vt:lpstr>
      <vt:lpstr>1_hsr_elmer</vt:lpstr>
      <vt:lpstr>1_elmer</vt:lpstr>
      <vt:lpstr>Mobile Reporting Tool</vt:lpstr>
      <vt:lpstr>Inhalt</vt:lpstr>
      <vt:lpstr>Ziele</vt:lpstr>
      <vt:lpstr>Risiken</vt:lpstr>
      <vt:lpstr>PowerPoint-Präsentation</vt:lpstr>
      <vt:lpstr>PowerPoint-Präsentation</vt:lpstr>
      <vt:lpstr>Funktionalität</vt:lpstr>
      <vt:lpstr>Architektur</vt:lpstr>
      <vt:lpstr>Tiers</vt:lpstr>
      <vt:lpstr>Packages</vt:lpstr>
      <vt:lpstr>PowerPoint-Präsentation</vt:lpstr>
      <vt:lpstr>Architekturentscheidungen</vt:lpstr>
      <vt:lpstr>Problemdomain Android</vt:lpstr>
      <vt:lpstr>Problemdomain Server</vt:lpstr>
      <vt:lpstr>User Interface</vt:lpstr>
      <vt:lpstr>Systemtest</vt:lpstr>
      <vt:lpstr>Unit Tests</vt:lpstr>
      <vt:lpstr>Live-Demo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75</cp:revision>
  <dcterms:created xsi:type="dcterms:W3CDTF">2011-04-12T13:11:17Z</dcterms:created>
  <dcterms:modified xsi:type="dcterms:W3CDTF">2011-04-12T22:01:14Z</dcterms:modified>
</cp:coreProperties>
</file>