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75" r:id="rId7"/>
    <p:sldId id="266" r:id="rId8"/>
    <p:sldId id="289" r:id="rId9"/>
    <p:sldId id="261" r:id="rId10"/>
    <p:sldId id="264" r:id="rId11"/>
    <p:sldId id="265" r:id="rId12"/>
    <p:sldId id="295" r:id="rId13"/>
    <p:sldId id="273" r:id="rId14"/>
    <p:sldId id="276" r:id="rId15"/>
    <p:sldId id="297" r:id="rId16"/>
    <p:sldId id="296" r:id="rId17"/>
    <p:sldId id="298" r:id="rId18"/>
    <p:sldId id="299" r:id="rId19"/>
    <p:sldId id="300" r:id="rId20"/>
    <p:sldId id="283" r:id="rId21"/>
    <p:sldId id="280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9" autoAdjust="0"/>
    <p:restoredTop sz="81657" autoAdjust="0"/>
  </p:normalViewPr>
  <p:slideViewPr>
    <p:cSldViewPr>
      <p:cViewPr>
        <p:scale>
          <a:sx n="60" d="100"/>
          <a:sy n="60" d="100"/>
        </p:scale>
        <p:origin x="-762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26.05.2011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Vorbereitung: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Popcorn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Christina Laptop: Browser mit mrt.elmermx.ch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Lukas: Emulator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Christina: Telefon (mit WLAN)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90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 (</a:t>
            </a:r>
            <a:r>
              <a:rPr lang="de-CH" dirty="0" err="1" smtClean="0"/>
              <a:t>Digi</a:t>
            </a:r>
            <a:r>
              <a:rPr lang="de-CH" dirty="0" smtClean="0"/>
              <a:t>: Orientierungspunkt)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Grau: Testklassen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Lukas, Emulator</a:t>
            </a:r>
          </a:p>
          <a:p>
            <a:r>
              <a:rPr lang="de-CH" dirty="0" smtClean="0"/>
              <a:t>Christina</a:t>
            </a:r>
            <a:r>
              <a:rPr lang="de-CH" baseline="0" dirty="0" smtClean="0"/>
              <a:t>, Handy</a:t>
            </a:r>
          </a:p>
          <a:p>
            <a:r>
              <a:rPr lang="de-CH" baseline="0" dirty="0" smtClean="0"/>
              <a:t>Delia, Browser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Digi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E9042E-4E4D-4964-A514-ED26055502DF}" type="datetime1">
              <a:rPr lang="de-DE" smtClean="0"/>
              <a:t>26.05.2011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A76472-FE75-49F7-821C-0446D9838459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D69EEE-5B7D-41B0-9AC9-40E6432EA1FF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3A787-3600-453C-9637-64B7E5F04AA7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D0906F-70BC-4502-9C85-63404BE261A9}" type="datetime1">
              <a:rPr lang="de-DE" smtClean="0"/>
              <a:t>26.05.2011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48-F6CC-4D59-84CC-EB7BEDACD73F}" type="datetime1">
              <a:rPr lang="de-DE" smtClean="0"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7C5B64-B793-4516-931A-31AC5E78585B}" type="datetime1">
              <a:rPr lang="de-DE" smtClean="0"/>
              <a:t>26.05.2011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60B347-13BB-4454-A0FA-5BF2F39FE96E}" type="datetime1">
              <a:rPr lang="de-DE" smtClean="0"/>
              <a:t>26.05.2011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C4A0A-EE89-4DCC-B931-E71181232ECC}" type="datetime1">
              <a:rPr lang="de-DE" smtClean="0"/>
              <a:t>26.05.2011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ED96B3-0BC3-4175-B693-10F1578FEDB0}" type="datetime1">
              <a:rPr lang="de-DE" smtClean="0"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F84C89-714A-4C47-811A-ADA5D852C7C0}" type="datetime1">
              <a:rPr lang="de-DE" smtClean="0"/>
              <a:t>26.05.2011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0FDB1F-8D37-4D71-8D1A-AADBFBB74473}" type="datetime1">
              <a:rPr lang="de-DE" smtClean="0"/>
              <a:t>26.05.2011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MS6: Schlusspräsentation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1268760"/>
            <a:ext cx="8064896" cy="4608512"/>
            <a:chOff x="467544" y="1268760"/>
            <a:chExt cx="8064896" cy="4608512"/>
          </a:xfrm>
        </p:grpSpPr>
        <p:pic>
          <p:nvPicPr>
            <p:cNvPr id="6" name="Grafik 5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268760"/>
              <a:ext cx="8064896" cy="4608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hteck 6"/>
            <p:cNvSpPr/>
            <p:nvPr/>
          </p:nvSpPr>
          <p:spPr>
            <a:xfrm>
              <a:off x="4355976" y="3789040"/>
              <a:ext cx="4032448" cy="18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pic>
        <p:nvPicPr>
          <p:cNvPr id="1027" name="Picture 3" descr="D:\Users\Lukas Elmer\AppData\Local\Microsoft\Windows\Temporary Internet Files\Content.IE5\Z39E9T6L\MC9002333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116" y="4763068"/>
            <a:ext cx="1966400" cy="1690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  <p:sp>
        <p:nvSpPr>
          <p:cNvPr id="6" name="Ellipse 5"/>
          <p:cNvSpPr/>
          <p:nvPr/>
        </p:nvSpPr>
        <p:spPr>
          <a:xfrm>
            <a:off x="2766084" y="32129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176504" cy="4791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 dirty="0"/>
          </a:p>
        </p:txBody>
      </p:sp>
      <p:pic>
        <p:nvPicPr>
          <p:cNvPr id="6" name="Grafik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" t="2903" r="1245" b="1352"/>
          <a:stretch/>
        </p:blipFill>
        <p:spPr bwMode="auto">
          <a:xfrm>
            <a:off x="127009" y="16880"/>
            <a:ext cx="8844456" cy="92385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lipse 1"/>
          <p:cNvSpPr/>
          <p:nvPr/>
        </p:nvSpPr>
        <p:spPr>
          <a:xfrm>
            <a:off x="899592" y="354997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8565 L 4.16667E-6 -0.7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419 L -1.11111E-6 -0.57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Anzahl Packages</a:t>
            </a:r>
          </a:p>
          <a:p>
            <a:r>
              <a:rPr lang="de-CH" dirty="0" smtClean="0"/>
              <a:t>Anzahl eigene Klassen:</a:t>
            </a:r>
          </a:p>
          <a:p>
            <a:r>
              <a:rPr lang="de-CH" dirty="0" smtClean="0"/>
              <a:t>Anzahl verwendete Klassen:</a:t>
            </a:r>
          </a:p>
          <a:p>
            <a:r>
              <a:rPr lang="de-CH" dirty="0" smtClean="0"/>
              <a:t>Geschriebene Codezeilen:</a:t>
            </a:r>
          </a:p>
          <a:p>
            <a:r>
              <a:rPr lang="de-CH" dirty="0" smtClean="0"/>
              <a:t>Generierte Codezeilen: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Projektumfang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2050" name="Picture 2" descr="C:\Users\schefe\AppData\Local\Microsoft\Windows\Temporary Internet Files\Content.IE5\PFEG0HII\MP9002891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804" y="4744220"/>
            <a:ext cx="2059344" cy="1362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Erfolgreiche 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Projektverlauf - Übersicht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71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Erfolgreicher Abschluss des Projekts</a:t>
            </a:r>
          </a:p>
          <a:p>
            <a:r>
              <a:rPr lang="de-CH" dirty="0" smtClean="0"/>
              <a:t>Zusammenarbeit im Team hervorragend </a:t>
            </a:r>
          </a:p>
          <a:p>
            <a:r>
              <a:rPr lang="de-CH" dirty="0" smtClean="0"/>
              <a:t> 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Positive Aspekte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4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schwerwiegenden Probleme</a:t>
            </a:r>
          </a:p>
          <a:p>
            <a:r>
              <a:rPr lang="de-CH" dirty="0" smtClean="0"/>
              <a:t>Einarbeitungszeit in Technologien unterschätzt (</a:t>
            </a:r>
            <a:r>
              <a:rPr lang="de-CH" dirty="0" err="1" smtClean="0"/>
              <a:t>Android</a:t>
            </a:r>
            <a:r>
              <a:rPr lang="de-CH" dirty="0" smtClean="0"/>
              <a:t>, Ruby on </a:t>
            </a:r>
            <a:r>
              <a:rPr lang="de-CH" dirty="0" err="1" smtClean="0"/>
              <a:t>Rails</a:t>
            </a:r>
            <a:r>
              <a:rPr lang="de-CH" dirty="0" smtClean="0"/>
              <a:t>)</a:t>
            </a:r>
          </a:p>
          <a:p>
            <a:r>
              <a:rPr lang="de-CH" dirty="0" smtClean="0"/>
              <a:t>Abgleichen von Dokumenten bei Konflikten (</a:t>
            </a:r>
            <a:r>
              <a:rPr lang="de-CH" dirty="0" err="1" smtClean="0"/>
              <a:t>Merging</a:t>
            </a:r>
            <a:r>
              <a:rPr lang="de-CH" dirty="0" smtClean="0"/>
              <a:t> Tool von Word)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Aufgetretene Probleme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pic>
        <p:nvPicPr>
          <p:cNvPr id="3075" name="Picture 3" descr="C:\Users\schefe\Desktop\symbol-error-150x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97152"/>
            <a:ext cx="1428750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4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Programmierkenntnisse verbessert</a:t>
            </a:r>
          </a:p>
          <a:p>
            <a:r>
              <a:rPr lang="de-CH" dirty="0" smtClean="0"/>
              <a:t>Arbeiten im Team</a:t>
            </a:r>
          </a:p>
          <a:p>
            <a:r>
              <a:rPr lang="de-CH" dirty="0" smtClean="0"/>
              <a:t>Projekt-, Zeitmanagement </a:t>
            </a:r>
          </a:p>
          <a:p>
            <a:r>
              <a:rPr lang="de-CH" dirty="0" smtClean="0"/>
              <a:t>Einteilen von Arbeiten in Arbeitspakete</a:t>
            </a:r>
          </a:p>
          <a:p>
            <a:r>
              <a:rPr lang="de-CH" dirty="0" smtClean="0"/>
              <a:t>Anwenden agiler Softwareentwicklung </a:t>
            </a:r>
          </a:p>
          <a:p>
            <a:r>
              <a:rPr lang="de-CH" dirty="0" smtClean="0"/>
              <a:t>Erfahrungen im Umgang mit neuen Technologien (Ruby on </a:t>
            </a:r>
            <a:r>
              <a:rPr lang="de-CH" dirty="0" err="1" smtClean="0"/>
              <a:t>Rails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Erkenntnisse/Erfahrungen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pic>
        <p:nvPicPr>
          <p:cNvPr id="4098" name="Picture 2" descr="C:\Users\schefe\AppData\Local\Microsoft\Windows\Temporary Internet Files\Content.IE5\5MBT18M7\MP90043873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80" y="4849838"/>
            <a:ext cx="2088232" cy="1392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58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3000" dirty="0" smtClean="0"/>
              <a:t>Ziele</a:t>
            </a:r>
            <a:r>
              <a:rPr lang="de-CH" sz="3000" dirty="0"/>
              <a:t> </a:t>
            </a:r>
            <a:r>
              <a:rPr lang="de-CH" sz="3000" dirty="0" smtClean="0"/>
              <a:t>der Arbeit</a:t>
            </a:r>
            <a:endParaRPr lang="de-CH" sz="3000" dirty="0" smtClean="0"/>
          </a:p>
          <a:p>
            <a:r>
              <a:rPr lang="de-CH" sz="3000" dirty="0" smtClean="0"/>
              <a:t>Realisierte Funktionen</a:t>
            </a:r>
            <a:endParaRPr lang="de-CH" sz="3000" dirty="0" smtClean="0"/>
          </a:p>
          <a:p>
            <a:r>
              <a:rPr lang="de-CH" sz="3000" dirty="0" smtClean="0"/>
              <a:t>Live Demo</a:t>
            </a:r>
            <a:endParaRPr lang="de-CH" sz="3000" dirty="0" smtClean="0"/>
          </a:p>
          <a:p>
            <a:r>
              <a:rPr lang="de-CH" sz="3000" dirty="0" smtClean="0"/>
              <a:t>Übersicht Architektur</a:t>
            </a:r>
            <a:endParaRPr lang="de-CH" sz="2200" dirty="0" smtClean="0"/>
          </a:p>
          <a:p>
            <a:pPr lvl="1"/>
            <a:r>
              <a:rPr lang="de-CH" sz="2600" dirty="0" smtClean="0"/>
              <a:t>Problemdomains</a:t>
            </a:r>
            <a:endParaRPr lang="de-CH" sz="2600" dirty="0" smtClean="0"/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Design Model</a:t>
            </a:r>
            <a:endParaRPr lang="de-CH" sz="2600" dirty="0" smtClean="0"/>
          </a:p>
          <a:p>
            <a:r>
              <a:rPr lang="de-CH" sz="3000" dirty="0" smtClean="0"/>
              <a:t>Projektumfang</a:t>
            </a:r>
          </a:p>
          <a:p>
            <a:r>
              <a:rPr lang="de-CH" sz="3000" dirty="0" smtClean="0"/>
              <a:t>Aufwand</a:t>
            </a:r>
            <a:endParaRPr lang="de-CH" sz="3000" dirty="0" smtClean="0"/>
          </a:p>
          <a:p>
            <a:r>
              <a:rPr lang="de-CH" sz="3000" dirty="0" smtClean="0"/>
              <a:t>Projektverlauf</a:t>
            </a:r>
            <a:endParaRPr lang="de-CH" sz="30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 erfolgreich abgeschlossen</a:t>
            </a:r>
          </a:p>
          <a:p>
            <a:r>
              <a:rPr lang="de-CH" dirty="0" smtClean="0"/>
              <a:t>Gute Zusammenarbeit im Team</a:t>
            </a:r>
          </a:p>
          <a:p>
            <a:r>
              <a:rPr lang="de-CH" dirty="0" smtClean="0"/>
              <a:t>Anwendung SE1 Kenntnisse</a:t>
            </a:r>
          </a:p>
          <a:p>
            <a:r>
              <a:rPr lang="de-CH" dirty="0" smtClean="0"/>
              <a:t>Zum Teil schwierig Arbeiten zu koordinieren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Anwenden von SE1 Wissen</a:t>
            </a:r>
          </a:p>
          <a:p>
            <a:r>
              <a:rPr lang="de-CH" dirty="0" smtClean="0"/>
              <a:t>Arbeitszeit mittels </a:t>
            </a:r>
            <a:r>
              <a:rPr lang="de-CH" dirty="0" err="1" smtClean="0"/>
              <a:t>Android</a:t>
            </a:r>
            <a:r>
              <a:rPr lang="de-CH" dirty="0" smtClean="0"/>
              <a:t> Applikation erfassen</a:t>
            </a:r>
          </a:p>
          <a:p>
            <a:r>
              <a:rPr lang="de-CH" dirty="0" smtClean="0"/>
              <a:t>Simples GUI für Aussendienstmitarbeiter</a:t>
            </a:r>
          </a:p>
          <a:p>
            <a:r>
              <a:rPr lang="de-CH" dirty="0" smtClean="0"/>
              <a:t>Zugriff auf Daten über Webbrowser</a:t>
            </a:r>
          </a:p>
          <a:p>
            <a:r>
              <a:rPr lang="de-CH" dirty="0" smtClean="0"/>
              <a:t>Einfache Administration </a:t>
            </a:r>
          </a:p>
          <a:p>
            <a:r>
              <a:rPr lang="de-CH" dirty="0" smtClean="0"/>
              <a:t>Authentifizierung &amp; Autorisierung auf Server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der Arbeit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Kundenvorschläge auf </a:t>
            </a:r>
            <a:r>
              <a:rPr lang="de-CH" dirty="0" err="1" smtClean="0"/>
              <a:t>Android</a:t>
            </a:r>
            <a:r>
              <a:rPr lang="de-CH" dirty="0" smtClean="0"/>
              <a:t> anzeigen</a:t>
            </a:r>
          </a:p>
          <a:p>
            <a:r>
              <a:rPr lang="de-CH" dirty="0" smtClean="0"/>
              <a:t>Vorschläge sortiert nach Distanz zur aktuellen Position (GPS)</a:t>
            </a:r>
          </a:p>
          <a:p>
            <a:r>
              <a:rPr lang="de-CH" dirty="0" smtClean="0"/>
              <a:t>Auswählen eines vordefinierten Stundeneintragstyp</a:t>
            </a:r>
          </a:p>
          <a:p>
            <a:r>
              <a:rPr lang="de-CH" dirty="0" smtClean="0"/>
              <a:t>Zuweisung Stundeneinträge zu Aufträgen (Server)</a:t>
            </a:r>
          </a:p>
          <a:p>
            <a:r>
              <a:rPr lang="de-CH" dirty="0" smtClean="0"/>
              <a:t>CRUD von Materialien, Aufträgen,</a:t>
            </a:r>
          </a:p>
          <a:p>
            <a:pPr marL="109728" indent="0">
              <a:buNone/>
            </a:pPr>
            <a:r>
              <a:rPr lang="de-CH" dirty="0" smtClean="0"/>
              <a:t>  Kunden, Mitarbeiter, Stundeneinträgen </a:t>
            </a:r>
          </a:p>
          <a:p>
            <a:pPr marL="109728" indent="0">
              <a:buNone/>
            </a:pPr>
            <a:r>
              <a:rPr lang="de-CH" dirty="0" smtClean="0"/>
              <a:t>  auf Server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Realisierte Funktionen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323528" y="154911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 smtClean="0"/>
              <a:t>Android</a:t>
            </a:r>
            <a:r>
              <a:rPr lang="de-CH" b="1" dirty="0" smtClean="0"/>
              <a:t> GUI</a:t>
            </a:r>
            <a:endParaRPr lang="de-CH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3635896" y="1204892"/>
            <a:ext cx="512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/>
              <a:t>Anzeige Stundeneinträge auf Server </a:t>
            </a:r>
            <a:endParaRPr lang="de-CH" b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33778"/>
            <a:ext cx="5400600" cy="195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0" y="1918444"/>
            <a:ext cx="2367253" cy="3888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20072" y="4509120"/>
            <a:ext cx="3096344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372948" y="1333946"/>
            <a:ext cx="8280920" cy="4903366"/>
            <a:chOff x="372948" y="1333946"/>
            <a:chExt cx="8280920" cy="4903366"/>
          </a:xfrm>
        </p:grpSpPr>
        <p:pic>
          <p:nvPicPr>
            <p:cNvPr id="6" name="Grafik 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" t="5164" r="1459" b="1686"/>
            <a:stretch/>
          </p:blipFill>
          <p:spPr bwMode="auto">
            <a:xfrm>
              <a:off x="372948" y="1333946"/>
              <a:ext cx="8280920" cy="4896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hteck 4"/>
            <p:cNvSpPr/>
            <p:nvPr/>
          </p:nvSpPr>
          <p:spPr>
            <a:xfrm>
              <a:off x="5220072" y="4653136"/>
              <a:ext cx="2880320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2605025" y="1196752"/>
            <a:ext cx="4470788" cy="458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386</Words>
  <Application>Microsoft Office PowerPoint</Application>
  <PresentationFormat>Bildschirmpräsentation (4:3)</PresentationFormat>
  <Paragraphs>164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hsr_elmer</vt:lpstr>
      <vt:lpstr>Mobile Reporting Tool</vt:lpstr>
      <vt:lpstr>Inhalt</vt:lpstr>
      <vt:lpstr>Ziele der Arbeit</vt:lpstr>
      <vt:lpstr>Realisierte Funktionen</vt:lpstr>
      <vt:lpstr>Live Demo</vt:lpstr>
      <vt:lpstr>Domainmodel </vt:lpstr>
      <vt:lpstr>Problemdomain Android</vt:lpstr>
      <vt:lpstr>Problemdomain Server</vt:lpstr>
      <vt:lpstr>Architektur Übersicht</vt:lpstr>
      <vt:lpstr>Tiers</vt:lpstr>
      <vt:lpstr>Layers / Packages</vt:lpstr>
      <vt:lpstr>Layers / Packages</vt:lpstr>
      <vt:lpstr>PowerPoint-Präsentation</vt:lpstr>
      <vt:lpstr>Projektumfang</vt:lpstr>
      <vt:lpstr>Aufwand </vt:lpstr>
      <vt:lpstr>Projektverlauf - Übersicht</vt:lpstr>
      <vt:lpstr>Positive Aspekte</vt:lpstr>
      <vt:lpstr>Aufgetretene Probleme</vt:lpstr>
      <vt:lpstr>Erkenntnisse/Erfahrungen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schefe</cp:lastModifiedBy>
  <cp:revision>301</cp:revision>
  <dcterms:created xsi:type="dcterms:W3CDTF">2011-04-12T13:11:17Z</dcterms:created>
  <dcterms:modified xsi:type="dcterms:W3CDTF">2011-05-26T14:54:34Z</dcterms:modified>
</cp:coreProperties>
</file>