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95" r:id="rId12"/>
    <p:sldId id="273" r:id="rId13"/>
    <p:sldId id="267" r:id="rId14"/>
    <p:sldId id="275" r:id="rId15"/>
    <p:sldId id="266" r:id="rId16"/>
    <p:sldId id="289" r:id="rId17"/>
    <p:sldId id="274" r:id="rId18"/>
    <p:sldId id="271" r:id="rId19"/>
    <p:sldId id="291" r:id="rId20"/>
    <p:sldId id="293" r:id="rId21"/>
    <p:sldId id="292" r:id="rId22"/>
    <p:sldId id="288" r:id="rId23"/>
    <p:sldId id="296" r:id="rId24"/>
    <p:sldId id="287" r:id="rId25"/>
    <p:sldId id="272" r:id="rId26"/>
    <p:sldId id="276" r:id="rId27"/>
    <p:sldId id="294" r:id="rId28"/>
    <p:sldId id="277" r:id="rId29"/>
    <p:sldId id="279" r:id="rId30"/>
    <p:sldId id="283" r:id="rId31"/>
    <p:sldId id="280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>
        <p:scale>
          <a:sx n="70" d="100"/>
          <a:sy n="70" d="100"/>
        </p:scale>
        <p:origin x="-243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14.04.2011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err="1" smtClean="0"/>
              <a:t>Digi</a:t>
            </a:r>
            <a:r>
              <a:rPr lang="de-CH" baseline="0" dirty="0" smtClean="0"/>
              <a:t>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Auch </a:t>
            </a:r>
            <a:r>
              <a:rPr lang="de-CH" dirty="0" err="1" smtClean="0"/>
              <a:t>friendly</a:t>
            </a:r>
            <a:r>
              <a:rPr lang="de-CH" dirty="0" smtClean="0"/>
              <a:t> / </a:t>
            </a:r>
            <a:r>
              <a:rPr lang="de-CH" dirty="0" err="1" smtClean="0"/>
              <a:t>protected</a:t>
            </a:r>
            <a:r>
              <a:rPr lang="de-CH" dirty="0" smtClean="0"/>
              <a:t> kann getestet werden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err="1" smtClean="0"/>
              <a:t>Digi</a:t>
            </a:r>
            <a:r>
              <a:rPr lang="de-CH" baseline="0" dirty="0" smtClean="0"/>
              <a:t>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r>
              <a:rPr lang="de-CH" baseline="0" dirty="0"/>
              <a:t>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Digi</a:t>
            </a:r>
            <a:r>
              <a:rPr lang="de-CH" baseline="0" dirty="0" smtClean="0"/>
              <a:t>: Orientierungspunkt!!)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9042E-4E4D-4964-A514-ED26055502DF}" type="datetime1">
              <a:rPr lang="de-DE" smtClean="0"/>
              <a:t>14.04.2011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A76472-FE75-49F7-821C-0446D9838459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69EEE-5B7D-41B0-9AC9-40E6432EA1FF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3A787-3600-453C-9637-64B7E5F04AA7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D0906F-70BC-4502-9C85-63404BE261A9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48-F6CC-4D59-84CC-EB7BEDACD73F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5B64-B793-4516-931A-31AC5E78585B}" type="datetime1">
              <a:rPr lang="de-DE" smtClean="0"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60B347-13BB-4454-A0FA-5BF2F39FE96E}" type="datetime1">
              <a:rPr lang="de-DE" smtClean="0"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C4A0A-EE89-4DCC-B931-E71181232ECC}" type="datetime1">
              <a:rPr lang="de-DE" smtClean="0"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ED96B3-0BC3-4175-B693-10F1578FEDB0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F84C89-714A-4C47-811A-ADA5D852C7C0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0FDB1F-8D37-4D71-8D1A-AADBFBB74473}" type="datetime1">
              <a:rPr lang="de-DE" smtClean="0"/>
              <a:t>14.04.2011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16" y="4763068"/>
            <a:ext cx="1966400" cy="1690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2699792" y="1628800"/>
            <a:ext cx="3837488" cy="42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220072" y="4509120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pic>
        <p:nvPicPr>
          <p:cNvPr id="2055" name="Picture 7" descr="D:\Users\Lukas Elmer\AppData\Local\Microsoft\Windows\Temporary Internet Files\Content.IE5\I741X3V9\MC9002305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4869160"/>
            <a:ext cx="1920995" cy="17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4" y="1412776"/>
            <a:ext cx="855889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625"/>
            <a:ext cx="8280920" cy="64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2833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Machbarkeit beweisen</a:t>
            </a:r>
          </a:p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Evaluation Werkzeuge / Bibliotheken</a:t>
            </a:r>
          </a:p>
          <a:p>
            <a:r>
              <a:rPr lang="de-CH" dirty="0"/>
              <a:t>Vorbereitung </a:t>
            </a:r>
            <a:r>
              <a:rPr lang="de-CH" dirty="0" smtClean="0"/>
              <a:t>Konstruktionsphase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Datenverlust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Dateninkonsistenz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/>
          <p:cNvSpPr/>
          <p:nvPr/>
        </p:nvSpPr>
        <p:spPr>
          <a:xfrm>
            <a:off x="5868144" y="4797152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07504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llipse 1"/>
          <p:cNvSpPr/>
          <p:nvPr/>
        </p:nvSpPr>
        <p:spPr>
          <a:xfrm>
            <a:off x="1984268" y="4568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510</Words>
  <Application>Microsoft Office PowerPoint</Application>
  <PresentationFormat>Bildschirmpräsentation (4:3)</PresentationFormat>
  <Paragraphs>228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Layers / Packages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Delia</cp:lastModifiedBy>
  <cp:revision>252</cp:revision>
  <dcterms:created xsi:type="dcterms:W3CDTF">2011-04-12T13:11:17Z</dcterms:created>
  <dcterms:modified xsi:type="dcterms:W3CDTF">2011-04-14T11:08:20Z</dcterms:modified>
</cp:coreProperties>
</file>