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95" r:id="rId12"/>
    <p:sldId id="273" r:id="rId13"/>
    <p:sldId id="267" r:id="rId14"/>
    <p:sldId id="275" r:id="rId15"/>
    <p:sldId id="266" r:id="rId16"/>
    <p:sldId id="289" r:id="rId17"/>
    <p:sldId id="274" r:id="rId18"/>
    <p:sldId id="271" r:id="rId19"/>
    <p:sldId id="291" r:id="rId20"/>
    <p:sldId id="293" r:id="rId21"/>
    <p:sldId id="292" r:id="rId22"/>
    <p:sldId id="288" r:id="rId23"/>
    <p:sldId id="296" r:id="rId24"/>
    <p:sldId id="287" r:id="rId25"/>
    <p:sldId id="272" r:id="rId26"/>
    <p:sldId id="276" r:id="rId27"/>
    <p:sldId id="294" r:id="rId28"/>
    <p:sldId id="277" r:id="rId29"/>
    <p:sldId id="279" r:id="rId30"/>
    <p:sldId id="283" r:id="rId31"/>
    <p:sldId id="280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9" autoAdjust="0"/>
    <p:restoredTop sz="81657" autoAdjust="0"/>
  </p:normalViewPr>
  <p:slideViewPr>
    <p:cSldViewPr>
      <p:cViewPr>
        <p:scale>
          <a:sx n="60" d="100"/>
          <a:sy n="60" d="100"/>
        </p:scale>
        <p:origin x="-9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14.04.2011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Vorbereitung: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Popcorn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Christina Laptop: Browser mit mrt.elmermx.ch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Lukas: Emulator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Christina: Telefon (mit WLAN)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90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Auch </a:t>
            </a:r>
            <a:r>
              <a:rPr lang="de-CH" dirty="0" err="1" smtClean="0"/>
              <a:t>friendly</a:t>
            </a:r>
            <a:r>
              <a:rPr lang="de-CH" dirty="0" smtClean="0"/>
              <a:t> / </a:t>
            </a:r>
            <a:r>
              <a:rPr lang="de-CH" dirty="0" err="1" smtClean="0"/>
              <a:t>protected</a:t>
            </a:r>
            <a:r>
              <a:rPr lang="de-CH" dirty="0" smtClean="0"/>
              <a:t> kann getestet werden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Lukas, Emulator</a:t>
            </a:r>
          </a:p>
          <a:p>
            <a:r>
              <a:rPr lang="de-CH" dirty="0" smtClean="0"/>
              <a:t>Christina</a:t>
            </a:r>
            <a:r>
              <a:rPr lang="de-CH" baseline="0" dirty="0" smtClean="0"/>
              <a:t>, Handy</a:t>
            </a:r>
          </a:p>
          <a:p>
            <a:r>
              <a:rPr lang="de-CH" baseline="0" dirty="0" smtClean="0"/>
              <a:t>Delia, Browser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r>
              <a:rPr lang="de-CH" baseline="0" dirty="0"/>
              <a:t> </a:t>
            </a:r>
            <a:r>
              <a:rPr lang="de-CH" baseline="0" dirty="0" smtClean="0"/>
              <a:t>(</a:t>
            </a:r>
            <a:r>
              <a:rPr lang="de-CH" baseline="0" dirty="0" err="1" smtClean="0"/>
              <a:t>Digi</a:t>
            </a:r>
            <a:r>
              <a:rPr lang="de-CH" baseline="0" dirty="0" smtClean="0"/>
              <a:t>: Orientierungspunkt!!)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E9042E-4E4D-4964-A514-ED26055502DF}" type="datetime1">
              <a:rPr lang="de-DE" smtClean="0"/>
              <a:t>14.04.2011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A76472-FE75-49F7-821C-0446D9838459}" type="datetime1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69EEE-5B7D-41B0-9AC9-40E6432EA1FF}" type="datetime1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3A787-3600-453C-9637-64B7E5F04AA7}" type="datetime1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D0906F-70BC-4502-9C85-63404BE261A9}" type="datetime1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48-F6CC-4D59-84CC-EB7BEDACD73F}" type="datetime1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5B64-B793-4516-931A-31AC5E78585B}" type="datetime1">
              <a:rPr lang="de-DE" smtClean="0"/>
              <a:t>14.04.2011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60B347-13BB-4454-A0FA-5BF2F39FE96E}" type="datetime1">
              <a:rPr lang="de-DE" smtClean="0"/>
              <a:t>14.04.2011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0C4A0A-EE89-4DCC-B931-E71181232ECC}" type="datetime1">
              <a:rPr lang="de-DE" smtClean="0"/>
              <a:t>14.04.2011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ED96B3-0BC3-4175-B693-10F1578FEDB0}" type="datetime1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F84C89-714A-4C47-811A-ADA5D852C7C0}" type="datetime1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0FDB1F-8D37-4D71-8D1A-AADBFBB74473}" type="datetime1">
              <a:rPr lang="de-DE" smtClean="0"/>
              <a:t>14.04.2011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pic>
        <p:nvPicPr>
          <p:cNvPr id="1027" name="Picture 3" descr="D:\Users\Lukas Elmer\AppData\Local\Microsoft\Windows\Temporary Internet Files\Content.IE5\Z39E9T6L\MC9002333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16" y="4763068"/>
            <a:ext cx="1966400" cy="1690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2699792" y="1628800"/>
            <a:ext cx="3837488" cy="424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2766084" y="32129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6511" y="327546"/>
            <a:ext cx="9144001" cy="10112991"/>
            <a:chOff x="36511" y="327546"/>
            <a:chExt cx="9144001" cy="10112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" t="2673" r="1836" b="1761"/>
            <a:stretch/>
          </p:blipFill>
          <p:spPr bwMode="auto">
            <a:xfrm>
              <a:off x="36511" y="327546"/>
              <a:ext cx="9144001" cy="10112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lipse 1"/>
            <p:cNvSpPr/>
            <p:nvPr/>
          </p:nvSpPr>
          <p:spPr>
            <a:xfrm>
              <a:off x="323528" y="4149080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3293E-6 L 0.00018 -0.54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5220072" y="4509120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2605025" y="1196752"/>
            <a:ext cx="4470788" cy="458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pic>
        <p:nvPicPr>
          <p:cNvPr id="2055" name="Picture 7" descr="D:\Users\Lukas Elmer\AppData\Local\Microsoft\Windows\Temporary Internet Files\Content.IE5\I741X3V9\MC90023050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4" y="4869160"/>
            <a:ext cx="1920995" cy="17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4" y="1412776"/>
            <a:ext cx="855889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625"/>
            <a:ext cx="8280920" cy="64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6511" y="327546"/>
            <a:ext cx="9144001" cy="10112991"/>
            <a:chOff x="36511" y="327546"/>
            <a:chExt cx="9144001" cy="10112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" t="2673" r="1836" b="1761"/>
            <a:stretch/>
          </p:blipFill>
          <p:spPr bwMode="auto">
            <a:xfrm>
              <a:off x="36511" y="327546"/>
              <a:ext cx="9144001" cy="10112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lipse 1"/>
            <p:cNvSpPr/>
            <p:nvPr/>
          </p:nvSpPr>
          <p:spPr>
            <a:xfrm>
              <a:off x="323528" y="4149080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2833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3293E-6 L 0.00018 -0.54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geplant</a:t>
            </a:r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Machbarkeit beweisen</a:t>
            </a:r>
          </a:p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Evaluation Werkzeuge / Bibliotheken</a:t>
            </a:r>
          </a:p>
          <a:p>
            <a:r>
              <a:rPr lang="de-CH" dirty="0"/>
              <a:t>Vorbereitung </a:t>
            </a:r>
            <a:r>
              <a:rPr lang="de-CH" dirty="0" smtClean="0"/>
              <a:t>Konstruktionsphase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sind eliminiert</a:t>
            </a:r>
            <a:endParaRPr lang="de-CH" dirty="0"/>
          </a:p>
          <a:p>
            <a:r>
              <a:rPr lang="de-CH" dirty="0"/>
              <a:t>Machbarkeit </a:t>
            </a:r>
            <a:r>
              <a:rPr lang="de-CH" dirty="0" smtClean="0"/>
              <a:t>ist bewiesen</a:t>
            </a:r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Datenverlust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/>
              <a:t>Dateninkonsistenz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hteck 1"/>
          <p:cNvSpPr/>
          <p:nvPr/>
        </p:nvSpPr>
        <p:spPr>
          <a:xfrm>
            <a:off x="5868144" y="4797152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107504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Ellipse 1"/>
          <p:cNvSpPr/>
          <p:nvPr/>
        </p:nvSpPr>
        <p:spPr>
          <a:xfrm>
            <a:off x="1984268" y="45681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10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104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</a:t>
            </a:r>
            <a:r>
              <a:rPr lang="de-CH" smtClean="0">
                <a:sym typeface="Wingdings" pitchFamily="2" charset="2"/>
              </a:rPr>
              <a:t> Netz-</a:t>
            </a:r>
            <a:br>
              <a:rPr lang="de-CH" smtClean="0">
                <a:sym typeface="Wingdings" pitchFamily="2" charset="2"/>
              </a:rPr>
            </a:br>
            <a:r>
              <a:rPr lang="de-CH" smtClean="0">
                <a:sym typeface="Wingdings" pitchFamily="2" charset="2"/>
              </a:rPr>
              <a:t>werk </a:t>
            </a:r>
            <a:r>
              <a:rPr lang="de-CH" dirty="0" smtClean="0">
                <a:sym typeface="Wingdings" pitchFamily="2" charset="2"/>
              </a:rPr>
              <a:t>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511</Words>
  <Application>Microsoft Office PowerPoint</Application>
  <PresentationFormat>Bildschirmpräsentation (4:3)</PresentationFormat>
  <Paragraphs>228</Paragraphs>
  <Slides>31</Slides>
  <Notes>31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Layers / Packages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263</cp:revision>
  <dcterms:created xsi:type="dcterms:W3CDTF">2011-04-12T13:11:17Z</dcterms:created>
  <dcterms:modified xsi:type="dcterms:W3CDTF">2011-04-14T11:58:34Z</dcterms:modified>
</cp:coreProperties>
</file>