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74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34" autoAdjust="0"/>
  </p:normalViewPr>
  <p:slideViewPr>
    <p:cSldViewPr>
      <p:cViewPr>
        <p:scale>
          <a:sx n="70" d="100"/>
          <a:sy n="70" d="100"/>
        </p:scale>
        <p:origin x="-5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edmine.elmermx.ch/projects/mrt/issues/gantt?query_id=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pPr lvl="1"/>
            <a:r>
              <a:rPr lang="de-CH" dirty="0"/>
              <a:t>Applikation zu klein, um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8010" r="1227" b="2981"/>
          <a:stretch/>
        </p:blipFill>
        <p:spPr bwMode="auto">
          <a:xfrm>
            <a:off x="405061" y="1844824"/>
            <a:ext cx="8171998" cy="366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3941" r="1147" b="1307"/>
          <a:stretch/>
        </p:blipFill>
        <p:spPr bwMode="auto">
          <a:xfrm>
            <a:off x="1115616" y="260649"/>
            <a:ext cx="7410616" cy="67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</a:t>
              </a:r>
              <a:r>
                <a:rPr lang="de-CH" b="1" dirty="0" smtClean="0"/>
                <a:t>Stundeneinträge auf </a:t>
              </a:r>
              <a:r>
                <a:rPr lang="de-CH" b="1" dirty="0" smtClean="0"/>
                <a:t>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Bisherige </a:t>
            </a:r>
            <a:r>
              <a:rPr lang="de-CH" dirty="0" smtClean="0"/>
              <a:t>totale Arbeitszeit: 433 </a:t>
            </a:r>
            <a:r>
              <a:rPr lang="de-CH" dirty="0" smtClean="0"/>
              <a:t>Stunden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  <a:endParaRPr lang="de-CH" dirty="0" smtClean="0"/>
          </a:p>
          <a:p>
            <a:r>
              <a:rPr lang="de-CH" dirty="0" smtClean="0"/>
              <a:t>MS3 Elaboration wird heute abgeschlossen</a:t>
            </a:r>
            <a:endParaRPr lang="de-CH" dirty="0" smtClean="0"/>
          </a:p>
          <a:p>
            <a:r>
              <a:rPr lang="de-CH" dirty="0" err="1" smtClean="0"/>
              <a:t>Construction</a:t>
            </a:r>
            <a:r>
              <a:rPr lang="de-CH" dirty="0" smtClean="0"/>
              <a:t> </a:t>
            </a:r>
            <a:r>
              <a:rPr lang="de-CH" dirty="0" smtClean="0"/>
              <a:t>Phase </a:t>
            </a:r>
            <a:r>
              <a:rPr lang="de-CH" dirty="0" smtClean="0"/>
              <a:t>geplant</a:t>
            </a:r>
          </a:p>
          <a:p>
            <a:r>
              <a:rPr lang="de-CH" dirty="0" smtClean="0"/>
              <a:t>Code Review gemacht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4099" name="Picture 3" descr="C:\Users\schefe\AppData\Local\Microsoft\Windows\Temporary Internet Files\Content.IE5\5MBT18M7\MP90043837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723"/>
            <a:ext cx="1088406" cy="1450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67321"/>
            <a:ext cx="6408712" cy="539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Zeiterfassung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6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</a:t>
            </a:r>
            <a:r>
              <a:rPr lang="de-CH" dirty="0" smtClean="0"/>
              <a:t>Risiken:	6</a:t>
            </a: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</a:t>
            </a:r>
            <a:r>
              <a:rPr lang="de-CH" dirty="0" smtClean="0"/>
              <a:t>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  <a:endParaRPr lang="de-CH" dirty="0" smtClean="0"/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</a:t>
            </a:r>
            <a:r>
              <a:rPr lang="de-CH" dirty="0" smtClean="0"/>
              <a:t>Elaboration Phase: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304</Words>
  <Application>Microsoft Office PowerPoint</Application>
  <PresentationFormat>Bildschirmpräsentation (4:3)</PresentationFormat>
  <Paragraphs>125</Paragraphs>
  <Slides>26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Systemtest</vt:lpstr>
      <vt:lpstr>Unit Tests</vt:lpstr>
      <vt:lpstr>Live-Demo</vt:lpstr>
      <vt:lpstr>Projektstand</vt:lpstr>
      <vt:lpstr>PowerPoint-Präsentation</vt:lpstr>
      <vt:lpstr>Auswertung Zeiterfassung</vt:lpstr>
      <vt:lpstr>Risikomanagement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154</cp:revision>
  <dcterms:created xsi:type="dcterms:W3CDTF">2011-04-12T13:11:17Z</dcterms:created>
  <dcterms:modified xsi:type="dcterms:W3CDTF">2011-04-13T15:30:33Z</dcterms:modified>
</cp:coreProperties>
</file>