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3" r:id="rId6"/>
    <p:sldId id="262" r:id="rId7"/>
    <p:sldId id="282" r:id="rId8"/>
    <p:sldId id="260" r:id="rId9"/>
    <p:sldId id="261" r:id="rId10"/>
    <p:sldId id="264" r:id="rId11"/>
    <p:sldId id="265" r:id="rId12"/>
    <p:sldId id="273" r:id="rId13"/>
    <p:sldId id="281" r:id="rId14"/>
    <p:sldId id="267" r:id="rId15"/>
    <p:sldId id="275" r:id="rId16"/>
    <p:sldId id="266" r:id="rId17"/>
    <p:sldId id="268" r:id="rId18"/>
    <p:sldId id="274" r:id="rId19"/>
    <p:sldId id="270" r:id="rId20"/>
    <p:sldId id="271" r:id="rId21"/>
    <p:sldId id="272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7034" autoAdjust="0"/>
  </p:normalViewPr>
  <p:slideViewPr>
    <p:cSldViewPr>
      <p:cViewPr>
        <p:scale>
          <a:sx n="70" d="100"/>
          <a:sy n="70" d="100"/>
        </p:scale>
        <p:origin x="-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13.04.2011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Digi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36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31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0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69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redmine.elmermx.ch/projects/mrt/issues/gantt?query_id=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e2p_svn.elmermx.ch/doc/01_Projektplan/risikomanagement.xls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1835696" y="4149080"/>
            <a:ext cx="5973098" cy="182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endParaRPr lang="de-CH" dirty="0"/>
          </a:p>
          <a:p>
            <a:pPr lvl="1"/>
            <a:r>
              <a:rPr lang="de-CH" dirty="0"/>
              <a:t>Applikation zu klein, um aufzuteilen</a:t>
            </a:r>
            <a:endParaRPr lang="de-CH" dirty="0" smtClean="0"/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0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Hohe Kohäsion in Paketen</a:t>
            </a:r>
          </a:p>
          <a:p>
            <a:pPr lvl="1"/>
            <a:r>
              <a:rPr lang="de-CH" dirty="0" smtClean="0"/>
              <a:t>Aufteilbar</a:t>
            </a:r>
            <a:endParaRPr lang="de-CH" dirty="0"/>
          </a:p>
          <a:p>
            <a:pPr lvl="1"/>
            <a:r>
              <a:rPr lang="de-CH" dirty="0"/>
              <a:t>Einzeln t</a:t>
            </a:r>
            <a:r>
              <a:rPr lang="de-CH" dirty="0" smtClean="0"/>
              <a:t>estbar</a:t>
            </a:r>
          </a:p>
          <a:p>
            <a:r>
              <a:rPr lang="de-CH" dirty="0" smtClean="0"/>
              <a:t>Tests im gleichen Paket</a:t>
            </a:r>
          </a:p>
          <a:p>
            <a:pPr lvl="1"/>
            <a:r>
              <a:rPr lang="de-CH" dirty="0" smtClean="0"/>
              <a:t>Auch friendly / protected kann getestet werden</a:t>
            </a:r>
          </a:p>
          <a:p>
            <a:r>
              <a:rPr lang="de-CH" dirty="0" smtClean="0"/>
              <a:t>Frameworks</a:t>
            </a:r>
          </a:p>
          <a:p>
            <a:pPr lvl="1"/>
            <a:r>
              <a:rPr lang="de-CH" dirty="0" err="1" smtClean="0"/>
              <a:t>ORMLite</a:t>
            </a:r>
            <a:r>
              <a:rPr lang="de-CH" dirty="0" smtClean="0"/>
              <a:t> (OR Mapper für </a:t>
            </a:r>
            <a:r>
              <a:rPr lang="de-CH" dirty="0" err="1" smtClean="0"/>
              <a:t>SQLite</a:t>
            </a:r>
            <a:r>
              <a:rPr lang="de-CH" dirty="0" smtClean="0"/>
              <a:t> DB)</a:t>
            </a:r>
          </a:p>
          <a:p>
            <a:pPr lvl="1"/>
            <a:r>
              <a:rPr lang="de-CH" dirty="0" err="1" smtClean="0"/>
              <a:t>Robotium</a:t>
            </a:r>
            <a:r>
              <a:rPr lang="de-CH" dirty="0" smtClean="0"/>
              <a:t> (</a:t>
            </a:r>
            <a:r>
              <a:rPr lang="de-CH" dirty="0" err="1" smtClean="0"/>
              <a:t>Testing</a:t>
            </a:r>
            <a:r>
              <a:rPr lang="de-CH" dirty="0" smtClean="0"/>
              <a:t> Framework)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8010" r="1227" b="2981"/>
          <a:stretch/>
        </p:blipFill>
        <p:spPr bwMode="auto">
          <a:xfrm>
            <a:off x="405061" y="1844824"/>
            <a:ext cx="8171998" cy="366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" t="3941" r="1147" b="1307"/>
          <a:stretch/>
        </p:blipFill>
        <p:spPr bwMode="auto">
          <a:xfrm>
            <a:off x="1115616" y="260649"/>
            <a:ext cx="7410616" cy="676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Wichtig, weil…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r>
              <a:rPr lang="de-CH" dirty="0" err="1" smtClean="0"/>
              <a:t>Don’t</a:t>
            </a:r>
            <a:r>
              <a:rPr lang="de-CH" dirty="0" smtClean="0"/>
              <a:t> break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trunk</a:t>
            </a:r>
            <a:endParaRPr lang="de-CH" dirty="0" smtClean="0"/>
          </a:p>
          <a:p>
            <a:pPr lvl="1"/>
            <a:r>
              <a:rPr lang="de-CH" dirty="0" smtClean="0"/>
              <a:t>Zustand kann jederzeit getestet werden</a:t>
            </a:r>
          </a:p>
          <a:p>
            <a:r>
              <a:rPr lang="de-CH" dirty="0" smtClean="0"/>
              <a:t>Unit Tests</a:t>
            </a:r>
          </a:p>
          <a:p>
            <a:pPr lvl="1"/>
            <a:r>
              <a:rPr lang="de-CH" dirty="0" smtClean="0"/>
              <a:t>Einzelne Komponenten testen</a:t>
            </a:r>
          </a:p>
          <a:p>
            <a:pPr lvl="1"/>
            <a:r>
              <a:rPr lang="de-CH" dirty="0" smtClean="0"/>
              <a:t>Mock Objects</a:t>
            </a:r>
          </a:p>
          <a:p>
            <a:r>
              <a:rPr lang="de-CH" dirty="0" smtClean="0"/>
              <a:t>System Tests</a:t>
            </a:r>
          </a:p>
          <a:p>
            <a:pPr lvl="1"/>
            <a:r>
              <a:rPr lang="de-CH" dirty="0" smtClean="0"/>
              <a:t>Ziele erreicht?</a:t>
            </a:r>
          </a:p>
          <a:p>
            <a:pPr lvl="1"/>
            <a:r>
              <a:rPr lang="de-CH" dirty="0" smtClean="0"/>
              <a:t>Interaktion mit Menschen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593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Ziele, Risiken, Funktionalität</a:t>
            </a:r>
          </a:p>
          <a:p>
            <a:r>
              <a:rPr lang="de-CH" sz="3000" dirty="0" smtClean="0"/>
              <a:t>Architektur</a:t>
            </a:r>
            <a:endParaRPr lang="de-CH" sz="2600" dirty="0" smtClean="0"/>
          </a:p>
          <a:p>
            <a:pPr lvl="1"/>
            <a:r>
              <a:rPr lang="de-CH" sz="2600" dirty="0" smtClean="0"/>
              <a:t>Packages (</a:t>
            </a:r>
            <a:r>
              <a:rPr lang="de-CH" sz="2600" dirty="0" err="1" smtClean="0"/>
              <a:t>Layers</a:t>
            </a:r>
            <a:r>
              <a:rPr lang="de-CH" sz="2600" dirty="0" smtClean="0"/>
              <a:t>, Tiers)</a:t>
            </a:r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Live-Demo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23528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512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</a:t>
              </a:r>
              <a:r>
                <a:rPr lang="de-CH" b="1" dirty="0" smtClean="0"/>
                <a:t>Stundeneinträge auf </a:t>
              </a:r>
              <a:r>
                <a:rPr lang="de-CH" b="1" dirty="0" smtClean="0"/>
                <a:t>Server 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Keine neuen Risiken (Risikomanagement)</a:t>
            </a:r>
          </a:p>
          <a:p>
            <a:r>
              <a:rPr lang="de-CH" dirty="0" smtClean="0"/>
              <a:t>3 Risiken bisher bereinigt</a:t>
            </a:r>
          </a:p>
          <a:p>
            <a:r>
              <a:rPr lang="de-CH" dirty="0" smtClean="0"/>
              <a:t>Bisherige totale Arbeitszeit: 433 Stunden</a:t>
            </a:r>
          </a:p>
          <a:p>
            <a:r>
              <a:rPr lang="de-CH" dirty="0" smtClean="0"/>
              <a:t>MS3 Elaboration heute abgeschlossen</a:t>
            </a:r>
            <a:endParaRPr lang="de-CH" dirty="0" smtClean="0"/>
          </a:p>
          <a:p>
            <a:r>
              <a:rPr lang="de-CH" dirty="0" smtClean="0"/>
              <a:t>Release V0.1 erstellt</a:t>
            </a:r>
            <a:endParaRPr lang="de-CH" dirty="0" smtClean="0"/>
          </a:p>
          <a:p>
            <a:r>
              <a:rPr lang="de-CH" dirty="0" err="1" smtClean="0"/>
              <a:t>Construction</a:t>
            </a:r>
            <a:r>
              <a:rPr lang="de-CH" dirty="0" smtClean="0"/>
              <a:t> Phase </a:t>
            </a:r>
            <a:r>
              <a:rPr lang="de-CH" dirty="0" smtClean="0"/>
              <a:t>geplant</a:t>
            </a:r>
          </a:p>
          <a:p>
            <a:r>
              <a:rPr lang="de-CH" dirty="0" smtClean="0"/>
              <a:t>Code Review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4099" name="Picture 3" descr="C:\Users\schefe\AppData\Local\Microsoft\Windows\Temporary Internet Files\Content.IE5\5MBT18M7\MP90043837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149080"/>
            <a:ext cx="1520454" cy="20259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67321"/>
            <a:ext cx="6408712" cy="539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Auswertung Zeiterfassung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116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Risikomanagement</a:t>
            </a:r>
            <a:endParaRPr lang="de-CH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749800" algn="l"/>
              </a:tabLst>
            </a:pPr>
            <a:r>
              <a:rPr lang="de-CH" dirty="0" smtClean="0"/>
              <a:t>Anzahl </a:t>
            </a:r>
            <a:r>
              <a:rPr lang="de-CH" dirty="0" smtClean="0"/>
              <a:t>Risiken:	6</a:t>
            </a: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Verbleibende Reserve:	~</a:t>
            </a:r>
            <a:r>
              <a:rPr lang="de-CH" dirty="0" smtClean="0"/>
              <a:t>13 Stunden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 Risiken:	3</a:t>
            </a:r>
            <a:endParaRPr lang="de-CH" dirty="0" smtClean="0"/>
          </a:p>
          <a:p>
            <a:pPr>
              <a:tabLst>
                <a:tab pos="4749800" algn="l"/>
              </a:tabLst>
            </a:pP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Bereinigtes Risiko in </a:t>
            </a:r>
            <a:r>
              <a:rPr lang="de-CH" dirty="0" smtClean="0"/>
              <a:t>Elaboration Phase:</a:t>
            </a:r>
          </a:p>
          <a:p>
            <a:pPr lvl="1">
              <a:tabLst>
                <a:tab pos="4749800" algn="l"/>
              </a:tabLst>
            </a:pPr>
            <a:r>
              <a:rPr lang="de-CH" dirty="0" smtClean="0"/>
              <a:t>Übertragung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beweisen</a:t>
            </a:r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19016"/>
            <a:ext cx="8208912" cy="651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580" y="260648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062" y="-2259632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6873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 Netz-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werk 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312</Words>
  <Application>Microsoft Office PowerPoint</Application>
  <PresentationFormat>Bildschirmpräsentation (4:3)</PresentationFormat>
  <Paragraphs>127</Paragraphs>
  <Slides>26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PowerPoint-Präsentation</vt:lpstr>
      <vt:lpstr>Funktionalität</vt:lpstr>
      <vt:lpstr>Architektur</vt:lpstr>
      <vt:lpstr>Tiers</vt:lpstr>
      <vt:lpstr>Packages</vt:lpstr>
      <vt:lpstr>PowerPoint-Präsentation</vt:lpstr>
      <vt:lpstr>PowerPoint-Präsentation</vt:lpstr>
      <vt:lpstr>Architekturentscheidungen</vt:lpstr>
      <vt:lpstr>Domainmodel </vt:lpstr>
      <vt:lpstr>Problemdomain Android</vt:lpstr>
      <vt:lpstr>Problemdomain Server</vt:lpstr>
      <vt:lpstr>Tests</vt:lpstr>
      <vt:lpstr>Systemtest</vt:lpstr>
      <vt:lpstr>Unit Tests</vt:lpstr>
      <vt:lpstr>Live-Demo</vt:lpstr>
      <vt:lpstr>Projektstand</vt:lpstr>
      <vt:lpstr>PowerPoint-Präsentation</vt:lpstr>
      <vt:lpstr>Auswertung Zeiterfassung</vt:lpstr>
      <vt:lpstr>Risikomanagement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150</cp:revision>
  <dcterms:created xsi:type="dcterms:W3CDTF">2011-04-12T13:11:17Z</dcterms:created>
  <dcterms:modified xsi:type="dcterms:W3CDTF">2011-04-13T15:06:09Z</dcterms:modified>
</cp:coreProperties>
</file>