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  <p:sldId id="265" r:id="rId11"/>
    <p:sldId id="295" r:id="rId12"/>
    <p:sldId id="273" r:id="rId13"/>
    <p:sldId id="267" r:id="rId14"/>
    <p:sldId id="275" r:id="rId15"/>
    <p:sldId id="266" r:id="rId16"/>
    <p:sldId id="289" r:id="rId17"/>
    <p:sldId id="274" r:id="rId18"/>
    <p:sldId id="271" r:id="rId19"/>
    <p:sldId id="291" r:id="rId20"/>
    <p:sldId id="293" r:id="rId21"/>
    <p:sldId id="292" r:id="rId22"/>
    <p:sldId id="288" r:id="rId23"/>
    <p:sldId id="285" r:id="rId24"/>
    <p:sldId id="286" r:id="rId25"/>
    <p:sldId id="287" r:id="rId26"/>
    <p:sldId id="272" r:id="rId27"/>
    <p:sldId id="276" r:id="rId28"/>
    <p:sldId id="294" r:id="rId29"/>
    <p:sldId id="277" r:id="rId30"/>
    <p:sldId id="279" r:id="rId31"/>
    <p:sldId id="283" r:id="rId32"/>
    <p:sldId id="280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9" autoAdjust="0"/>
    <p:restoredTop sz="86982" autoAdjust="0"/>
  </p:normalViewPr>
  <p:slideViewPr>
    <p:cSldViewPr>
      <p:cViewPr>
        <p:scale>
          <a:sx n="70" d="100"/>
          <a:sy n="70" d="100"/>
        </p:scale>
        <p:origin x="-1848" y="-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14.04.2011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  <a:p>
            <a:r>
              <a:rPr lang="de-CH" dirty="0" smtClean="0"/>
              <a:t>Vorbereitung: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Popcorn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err="1" smtClean="0"/>
              <a:t>Digi</a:t>
            </a:r>
            <a:r>
              <a:rPr lang="de-CH" baseline="0" dirty="0" smtClean="0"/>
              <a:t>: Browser mit mrt.elmermx.ch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Lukas: Emulator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Christina: Telefon (mit WLAN)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00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613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 (</a:t>
            </a:r>
            <a:r>
              <a:rPr lang="de-CH" dirty="0" err="1" smtClean="0"/>
              <a:t>Digi</a:t>
            </a:r>
            <a:r>
              <a:rPr lang="de-CH" dirty="0" smtClean="0"/>
              <a:t>: Orientierungspunkt)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Grau: Testklassen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900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 (</a:t>
            </a:r>
            <a:r>
              <a:rPr lang="de-CH" dirty="0" err="1" smtClean="0"/>
              <a:t>Digi</a:t>
            </a:r>
            <a:r>
              <a:rPr lang="de-CH" dirty="0" smtClean="0"/>
              <a:t>: Orientierungspunkt)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Grau: Testklassen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3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Auch </a:t>
            </a:r>
            <a:r>
              <a:rPr lang="de-CH" dirty="0" err="1" smtClean="0"/>
              <a:t>friendly</a:t>
            </a:r>
            <a:r>
              <a:rPr lang="de-CH" dirty="0" smtClean="0"/>
              <a:t> / </a:t>
            </a:r>
            <a:r>
              <a:rPr lang="de-CH" dirty="0" err="1" smtClean="0"/>
              <a:t>protected</a:t>
            </a:r>
            <a:r>
              <a:rPr lang="de-CH" dirty="0" smtClean="0"/>
              <a:t> kann getestet werden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122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4200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Diego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809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019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689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5931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067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516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898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515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Lukas, Emulator</a:t>
            </a:r>
          </a:p>
          <a:p>
            <a:r>
              <a:rPr lang="de-CH" dirty="0" smtClean="0"/>
              <a:t>Christina</a:t>
            </a:r>
            <a:r>
              <a:rPr lang="de-CH" baseline="0" dirty="0" smtClean="0"/>
              <a:t>, Handy</a:t>
            </a:r>
          </a:p>
          <a:p>
            <a:r>
              <a:rPr lang="de-CH" baseline="0" dirty="0" err="1" smtClean="0"/>
              <a:t>Digi</a:t>
            </a:r>
            <a:r>
              <a:rPr lang="de-CH" baseline="0" dirty="0" smtClean="0"/>
              <a:t>, Browser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6096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1306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06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367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223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Wikipedia :-P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7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r>
              <a:rPr lang="de-CH" baseline="0" dirty="0"/>
              <a:t> </a:t>
            </a:r>
            <a:r>
              <a:rPr lang="de-CH" baseline="0" dirty="0" smtClean="0"/>
              <a:t>(</a:t>
            </a:r>
            <a:r>
              <a:rPr lang="de-CH" baseline="0" dirty="0" err="1" smtClean="0"/>
              <a:t>Digi</a:t>
            </a:r>
            <a:r>
              <a:rPr lang="de-CH" baseline="0" dirty="0" smtClean="0"/>
              <a:t>: Orientierungspunkt!!)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50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14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50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ine.elmermx.ch/projects/mrt/issues/gantt?query_id=9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e2p_svn.elmermx.ch/doc/01_Projektplan/risikomanagement.xlsx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lvl="1"/>
            <a:r>
              <a:rPr lang="de-CH" dirty="0" smtClean="0"/>
              <a:t>Schichtenmodell bereits gegeben</a:t>
            </a:r>
            <a:endParaRPr lang="de-CH" dirty="0"/>
          </a:p>
          <a:p>
            <a:pPr lvl="1"/>
            <a:r>
              <a:rPr lang="de-CH" dirty="0"/>
              <a:t>Applikation zu klein, um </a:t>
            </a:r>
            <a:r>
              <a:rPr lang="de-CH" dirty="0" smtClean="0"/>
              <a:t>weiter aufzuteilen</a:t>
            </a:r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  <p:pic>
        <p:nvPicPr>
          <p:cNvPr id="1027" name="Picture 3" descr="D:\Users\Lukas Elmer\AppData\Local\Microsoft\Windows\Temporary Internet Files\Content.IE5\Z39E9T6L\MC9002333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80" y="4795749"/>
            <a:ext cx="2094292" cy="18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2699792" y="1628800"/>
            <a:ext cx="3837488" cy="424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  <p:sp>
        <p:nvSpPr>
          <p:cNvPr id="6" name="Ellipse 5"/>
          <p:cNvSpPr/>
          <p:nvPr/>
        </p:nvSpPr>
        <p:spPr>
          <a:xfrm>
            <a:off x="2766084" y="32129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969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6511" y="327546"/>
            <a:ext cx="9144001" cy="10112991"/>
            <a:chOff x="36511" y="327546"/>
            <a:chExt cx="9144001" cy="1011299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1" t="2673" r="1836" b="1761"/>
            <a:stretch/>
          </p:blipFill>
          <p:spPr bwMode="auto">
            <a:xfrm>
              <a:off x="36511" y="327546"/>
              <a:ext cx="9144001" cy="10112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Ellipse 1"/>
            <p:cNvSpPr/>
            <p:nvPr/>
          </p:nvSpPr>
          <p:spPr>
            <a:xfrm>
              <a:off x="323528" y="4149080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3293E-6 L 0.00018 -0.546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Hohe Kohäsion in Paketen</a:t>
            </a:r>
          </a:p>
          <a:p>
            <a:pPr lvl="1"/>
            <a:r>
              <a:rPr lang="de-CH" dirty="0" smtClean="0"/>
              <a:t>Umsetzung aufteilbar</a:t>
            </a:r>
            <a:endParaRPr lang="de-CH" dirty="0"/>
          </a:p>
          <a:p>
            <a:pPr lvl="1"/>
            <a:r>
              <a:rPr lang="de-CH" dirty="0"/>
              <a:t>Einzeln t</a:t>
            </a:r>
            <a:r>
              <a:rPr lang="de-CH" dirty="0" smtClean="0"/>
              <a:t>estbar</a:t>
            </a:r>
          </a:p>
          <a:p>
            <a:r>
              <a:rPr lang="de-CH" dirty="0" smtClean="0"/>
              <a:t>Tests im gleichen Paket</a:t>
            </a:r>
          </a:p>
          <a:p>
            <a:r>
              <a:rPr lang="de-CH" dirty="0" smtClean="0"/>
              <a:t>Frameworks</a:t>
            </a:r>
            <a:endParaRPr lang="de-CH" dirty="0" smtClean="0"/>
          </a:p>
          <a:p>
            <a:pPr lvl="1"/>
            <a:r>
              <a:rPr lang="de-CH" dirty="0" err="1" smtClean="0"/>
              <a:t>ORMLite</a:t>
            </a:r>
            <a:r>
              <a:rPr lang="de-CH" dirty="0" smtClean="0"/>
              <a:t> (OR Mapper für </a:t>
            </a:r>
            <a:r>
              <a:rPr lang="de-CH" dirty="0" err="1" smtClean="0"/>
              <a:t>SQLite</a:t>
            </a:r>
            <a:r>
              <a:rPr lang="de-CH" dirty="0" smtClean="0"/>
              <a:t> DB)</a:t>
            </a:r>
          </a:p>
          <a:p>
            <a:pPr lvl="1"/>
            <a:r>
              <a:rPr lang="de-CH" dirty="0" err="1" smtClean="0"/>
              <a:t>Robotium</a:t>
            </a:r>
            <a:r>
              <a:rPr lang="de-CH" dirty="0" smtClean="0"/>
              <a:t> (</a:t>
            </a:r>
            <a:r>
              <a:rPr lang="de-CH" dirty="0" err="1" smtClean="0"/>
              <a:t>Testing</a:t>
            </a:r>
            <a:r>
              <a:rPr lang="de-CH" dirty="0" smtClean="0"/>
              <a:t> Framework)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5129" r="14261" b="41941"/>
          <a:stretch/>
        </p:blipFill>
        <p:spPr bwMode="auto">
          <a:xfrm>
            <a:off x="182576" y="1412776"/>
            <a:ext cx="881128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2867" r="18535" b="18745"/>
          <a:stretch/>
        </p:blipFill>
        <p:spPr bwMode="auto">
          <a:xfrm>
            <a:off x="2605025" y="1196752"/>
            <a:ext cx="4470788" cy="458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393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Wichtig, weil…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r>
              <a:rPr lang="de-CH" dirty="0" err="1" smtClean="0"/>
              <a:t>Don’t</a:t>
            </a:r>
            <a:r>
              <a:rPr lang="de-CH" dirty="0" smtClean="0"/>
              <a:t> break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trunk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Garantie</a:t>
            </a:r>
            <a:endParaRPr lang="de-CH" dirty="0" smtClean="0"/>
          </a:p>
          <a:p>
            <a:pPr lvl="1"/>
            <a:r>
              <a:rPr lang="de-CH" dirty="0" smtClean="0"/>
              <a:t>Zustand kann jederzeit getestet werden</a:t>
            </a:r>
          </a:p>
          <a:p>
            <a:r>
              <a:rPr lang="de-CH" dirty="0" smtClean="0"/>
              <a:t>Unit Tests</a:t>
            </a:r>
          </a:p>
          <a:p>
            <a:pPr lvl="1"/>
            <a:r>
              <a:rPr lang="de-CH" dirty="0" smtClean="0"/>
              <a:t>Einzelne Komponenten testen</a:t>
            </a:r>
          </a:p>
          <a:p>
            <a:pPr lvl="1"/>
            <a:r>
              <a:rPr lang="de-CH" dirty="0" smtClean="0"/>
              <a:t>Mock Objects</a:t>
            </a:r>
          </a:p>
          <a:p>
            <a:r>
              <a:rPr lang="de-CH" dirty="0" smtClean="0"/>
              <a:t>System Tests</a:t>
            </a:r>
          </a:p>
          <a:p>
            <a:pPr lvl="1"/>
            <a:r>
              <a:rPr lang="de-CH" dirty="0" smtClean="0"/>
              <a:t>Ziele erreicht?</a:t>
            </a:r>
          </a:p>
          <a:p>
            <a:pPr lvl="1"/>
            <a:r>
              <a:rPr lang="de-CH" dirty="0" smtClean="0"/>
              <a:t>Interaktion mit Menschen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  <p:pic>
        <p:nvPicPr>
          <p:cNvPr id="2055" name="Picture 7" descr="D:\Users\Lukas Elmer\AppData\Local\Microsoft\Windows\Temporary Internet Files\Content.IE5\I741X3V9\MC90023050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8264" y="4869160"/>
            <a:ext cx="1920995" cy="170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4" name="Picture 2" descr="E:\hsr\se2p_svn.elmermx.ch\doc\06_Tests\J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4" y="1340768"/>
            <a:ext cx="74961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Rails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1"/>
          <a:stretch/>
        </p:blipFill>
        <p:spPr bwMode="auto">
          <a:xfrm>
            <a:off x="323525" y="1168285"/>
            <a:ext cx="8652911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E:\hsr\se2p_svn.elmermx.ch\doc\06_Tests\cover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4" y="3557208"/>
            <a:ext cx="6796614" cy="30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3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3000" dirty="0" smtClean="0"/>
              <a:t>Ziele, Risiken</a:t>
            </a:r>
          </a:p>
          <a:p>
            <a:r>
              <a:rPr lang="de-CH" sz="3000" dirty="0" smtClean="0"/>
              <a:t>Funktionalität Prototyp</a:t>
            </a:r>
          </a:p>
          <a:p>
            <a:r>
              <a:rPr lang="de-CH" sz="3000" dirty="0" smtClean="0"/>
              <a:t>Architektur</a:t>
            </a:r>
            <a:endParaRPr lang="de-CH" sz="2200" dirty="0" smtClean="0"/>
          </a:p>
          <a:p>
            <a:pPr lvl="1"/>
            <a:r>
              <a:rPr lang="de-CH" sz="2600" dirty="0" smtClean="0"/>
              <a:t>Übersicht</a:t>
            </a:r>
          </a:p>
          <a:p>
            <a:pPr lvl="1"/>
            <a:r>
              <a:rPr lang="de-CH" sz="2600" dirty="0" smtClean="0"/>
              <a:t>Tiers &amp; </a:t>
            </a:r>
            <a:r>
              <a:rPr lang="de-CH" sz="2600" dirty="0" err="1" smtClean="0"/>
              <a:t>Layers</a:t>
            </a:r>
            <a:r>
              <a:rPr lang="de-CH" sz="2600" dirty="0" smtClean="0"/>
              <a:t> </a:t>
            </a:r>
            <a:r>
              <a:rPr lang="de-CH" sz="2600" dirty="0" smtClean="0">
                <a:sym typeface="Wingdings" pitchFamily="2" charset="2"/>
              </a:rPr>
              <a:t> </a:t>
            </a:r>
            <a:r>
              <a:rPr lang="de-CH" sz="2600" dirty="0" smtClean="0"/>
              <a:t>Packages</a:t>
            </a:r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</a:p>
          <a:p>
            <a:r>
              <a:rPr lang="de-CH" sz="3000" dirty="0" smtClean="0"/>
              <a:t>Zusammenfassung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340768"/>
            <a:ext cx="83153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897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3338"/>
            <a:ext cx="83439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732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Über alle </a:t>
            </a:r>
            <a:r>
              <a:rPr lang="de-CH" dirty="0" err="1" smtClean="0"/>
              <a:t>Layers</a:t>
            </a:r>
            <a:r>
              <a:rPr lang="de-CH" dirty="0" smtClean="0"/>
              <a:t>, über alle Tiers</a:t>
            </a:r>
          </a:p>
          <a:p>
            <a:endParaRPr lang="de-CH" dirty="0"/>
          </a:p>
          <a:p>
            <a:r>
              <a:rPr lang="de-CH" dirty="0" smtClean="0"/>
              <a:t>Programm starten</a:t>
            </a:r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2 mit Beschreibung</a:t>
            </a:r>
          </a:p>
          <a:p>
            <a:pPr lvl="1"/>
            <a:r>
              <a:rPr lang="de-CH" dirty="0" smtClean="0"/>
              <a:t>1 ohne Beschreibung</a:t>
            </a:r>
          </a:p>
          <a:p>
            <a:r>
              <a:rPr lang="de-CH" dirty="0" smtClean="0"/>
              <a:t>Übermitteln an Server</a:t>
            </a:r>
          </a:p>
          <a:p>
            <a:r>
              <a:rPr lang="de-CH" dirty="0" smtClean="0"/>
              <a:t>Anzeige auf Server</a:t>
            </a:r>
          </a:p>
          <a:p>
            <a:endParaRPr lang="de-CH" dirty="0"/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r>
              <a:rPr lang="de-CH" dirty="0" smtClean="0"/>
              <a:t>Fehlgeschlagene Übermittlung simulieren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 Ablauf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034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491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735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323528" y="2132856"/>
            <a:ext cx="8331007" cy="254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13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23528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512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Stundeneinträge auf Server 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MS3 Elaboration wird heute abgeschlossen</a:t>
            </a:r>
          </a:p>
          <a:p>
            <a:r>
              <a:rPr lang="de-CH" dirty="0"/>
              <a:t>Konstruktionsphase </a:t>
            </a:r>
            <a:r>
              <a:rPr lang="de-CH" dirty="0" smtClean="0"/>
              <a:t>ist geplant</a:t>
            </a:r>
          </a:p>
          <a:p>
            <a:r>
              <a:rPr lang="de-CH" dirty="0" smtClean="0"/>
              <a:t>Code Review gemacht</a:t>
            </a:r>
          </a:p>
          <a:p>
            <a:r>
              <a:rPr lang="de-CH" dirty="0"/>
              <a:t>Release V0.1 </a:t>
            </a:r>
            <a:r>
              <a:rPr lang="de-CH" dirty="0" smtClean="0"/>
              <a:t>erstellt</a:t>
            </a:r>
          </a:p>
          <a:p>
            <a:pPr lvl="1"/>
            <a:r>
              <a:rPr lang="de-CH" dirty="0" smtClean="0"/>
              <a:t>Als Tag V0.1 im SVN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8713862" cy="15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786559" cy="62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52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0" y="188640"/>
            <a:ext cx="893095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Machbarkeit beweisen</a:t>
            </a:r>
          </a:p>
          <a:p>
            <a:r>
              <a:rPr lang="de-CH" dirty="0" smtClean="0"/>
              <a:t>Technische </a:t>
            </a:r>
            <a:r>
              <a:rPr lang="de-CH" dirty="0" smtClean="0"/>
              <a:t>Risiken eliminieren</a:t>
            </a:r>
          </a:p>
          <a:p>
            <a:r>
              <a:rPr lang="de-CH" dirty="0" smtClean="0"/>
              <a:t>Evaluation </a:t>
            </a:r>
            <a:r>
              <a:rPr lang="de-CH" dirty="0" smtClean="0"/>
              <a:t>Werkzeuge / </a:t>
            </a:r>
            <a:r>
              <a:rPr lang="de-CH" dirty="0" smtClean="0"/>
              <a:t>Bibliotheken</a:t>
            </a:r>
          </a:p>
          <a:p>
            <a:r>
              <a:rPr lang="de-CH" dirty="0"/>
              <a:t>Vorbereitung </a:t>
            </a:r>
            <a:r>
              <a:rPr lang="de-CH" dirty="0" smtClean="0"/>
              <a:t>Konstruktionsphase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Risikomanagement</a:t>
            </a:r>
            <a:endParaRPr lang="de-CH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749800" algn="l"/>
              </a:tabLst>
            </a:pPr>
            <a:r>
              <a:rPr lang="de-CH" dirty="0" smtClean="0"/>
              <a:t>Anzahl Risiken:	6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Verbleibende Reserve:	~13 Stunden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 Risiken:	3</a:t>
            </a:r>
          </a:p>
          <a:p>
            <a:pPr>
              <a:tabLst>
                <a:tab pos="4749800" algn="l"/>
              </a:tabLst>
            </a:pP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Bereinigtes Risiko in Elaboration Phase</a:t>
            </a:r>
          </a:p>
          <a:p>
            <a:pPr lvl="1">
              <a:tabLst>
                <a:tab pos="4749800" algn="l"/>
              </a:tabLst>
            </a:pPr>
            <a:r>
              <a:rPr lang="de-CH" dirty="0" smtClean="0"/>
              <a:t>Übertragung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Risiken sind </a:t>
            </a:r>
            <a:r>
              <a:rPr lang="de-CH" dirty="0"/>
              <a:t>eliminieren</a:t>
            </a:r>
          </a:p>
          <a:p>
            <a:r>
              <a:rPr lang="de-CH" dirty="0"/>
              <a:t>Machbarkeit </a:t>
            </a:r>
            <a:r>
              <a:rPr lang="de-CH" dirty="0" smtClean="0"/>
              <a:t>ist bewiesen</a:t>
            </a:r>
          </a:p>
          <a:p>
            <a:r>
              <a:rPr lang="de-CH" dirty="0" smtClean="0"/>
              <a:t>Architekturprototyp läuft und kann weiterentwickelt werden</a:t>
            </a:r>
          </a:p>
          <a:p>
            <a:r>
              <a:rPr lang="de-CH" dirty="0"/>
              <a:t>Testabläufe definiert und demonstriert</a:t>
            </a:r>
            <a:endParaRPr lang="de-CH" dirty="0" smtClean="0"/>
          </a:p>
          <a:p>
            <a:r>
              <a:rPr lang="de-CH" dirty="0"/>
              <a:t>Projekt ist on </a:t>
            </a:r>
            <a:r>
              <a:rPr lang="de-CH" dirty="0" smtClean="0"/>
              <a:t>Track</a:t>
            </a:r>
          </a:p>
          <a:p>
            <a:r>
              <a:rPr lang="de-CH" dirty="0" smtClean="0"/>
              <a:t>Konstruktionsphase kann gestartet werden </a:t>
            </a:r>
            <a:r>
              <a:rPr lang="de-CH" dirty="0" smtClean="0">
                <a:sym typeface="Wingdings" pitchFamily="2" charset="2"/>
              </a:rPr>
              <a:t>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7100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Datenverlust </a:t>
            </a: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smtClean="0"/>
              <a:t>Dateninkonsistenz</a:t>
            </a:r>
            <a:endParaRPr lang="de-CH" dirty="0" smtClean="0"/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pPr lvl="1"/>
            <a:r>
              <a:rPr lang="de-CH" dirty="0" smtClean="0"/>
              <a:t>Details auf den nächsten Folien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19016"/>
            <a:ext cx="8208912" cy="651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580" y="260648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Ellipse 1"/>
          <p:cNvSpPr/>
          <p:nvPr/>
        </p:nvSpPr>
        <p:spPr>
          <a:xfrm>
            <a:off x="1984268" y="456815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-0.52104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-0.52104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</a:t>
            </a:r>
            <a:r>
              <a:rPr lang="de-CH" smtClean="0">
                <a:sym typeface="Wingdings" pitchFamily="2" charset="2"/>
              </a:rPr>
              <a:t> Netz-</a:t>
            </a:r>
            <a:br>
              <a:rPr lang="de-CH" smtClean="0">
                <a:sym typeface="Wingdings" pitchFamily="2" charset="2"/>
              </a:rPr>
            </a:br>
            <a:r>
              <a:rPr lang="de-CH" smtClean="0">
                <a:sym typeface="Wingdings" pitchFamily="2" charset="2"/>
              </a:rPr>
              <a:t>werk </a:t>
            </a:r>
            <a:r>
              <a:rPr lang="de-CH" dirty="0" smtClean="0">
                <a:sym typeface="Wingdings" pitchFamily="2" charset="2"/>
              </a:rPr>
              <a:t>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 </a:t>
            </a:r>
            <a:r>
              <a:rPr lang="de-CH" sz="4400" dirty="0"/>
              <a:t>Prototyp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Übersicht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1835696" y="4149080"/>
            <a:ext cx="5973098" cy="182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473</Words>
  <Application>Microsoft Office PowerPoint</Application>
  <PresentationFormat>Bildschirmpräsentation (4:3)</PresentationFormat>
  <Paragraphs>198</Paragraphs>
  <Slides>32</Slides>
  <Notes>32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Funktionalität Prototyp</vt:lpstr>
      <vt:lpstr>Architektur Übersicht</vt:lpstr>
      <vt:lpstr>Tiers</vt:lpstr>
      <vt:lpstr>Layers / Packages</vt:lpstr>
      <vt:lpstr>Layers / Packages</vt:lpstr>
      <vt:lpstr>PowerPoint-Präsentation</vt:lpstr>
      <vt:lpstr>Architekturentscheidungen</vt:lpstr>
      <vt:lpstr>Domainmodel </vt:lpstr>
      <vt:lpstr>Problemdomain Android</vt:lpstr>
      <vt:lpstr>Problemdomain Server</vt:lpstr>
      <vt:lpstr>Tests</vt:lpstr>
      <vt:lpstr>Unit Tests Android</vt:lpstr>
      <vt:lpstr>Unit Tests Rails</vt:lpstr>
      <vt:lpstr>Systemtest</vt:lpstr>
      <vt:lpstr>PowerPoint-Präsentation</vt:lpstr>
      <vt:lpstr>Live Demo Ablauf</vt:lpstr>
      <vt:lpstr>PowerPoint-Präsentation</vt:lpstr>
      <vt:lpstr>PowerPoint-Präsentation</vt:lpstr>
      <vt:lpstr>PowerPoint-Präsentation</vt:lpstr>
      <vt:lpstr>Live Demo</vt:lpstr>
      <vt:lpstr>Projektstand</vt:lpstr>
      <vt:lpstr>PowerPoint-Präsentation</vt:lpstr>
      <vt:lpstr>PowerPoint-Präsentation</vt:lpstr>
      <vt:lpstr>Risikomanagement</vt:lpstr>
      <vt:lpstr>Zusammenfassung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249</cp:revision>
  <dcterms:created xsi:type="dcterms:W3CDTF">2011-04-12T13:11:17Z</dcterms:created>
  <dcterms:modified xsi:type="dcterms:W3CDTF">2011-04-14T09:33:28Z</dcterms:modified>
</cp:coreProperties>
</file>