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12.04.2011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699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12.04.2011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651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12.04.2011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84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12.04.2011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597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12.04.2011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246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12.04.2011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067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12.04.2011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856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12.04.2011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988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12.04.2011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12.04.2011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097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4F3-DFAF-46FA-9DA4-3DB6CF671638}" type="datetimeFigureOut">
              <a:rPr lang="de-CH" smtClean="0"/>
              <a:t>12.04.2011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825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04F3-DFAF-46FA-9DA4-3DB6CF671638}" type="datetimeFigureOut">
              <a:rPr lang="de-CH" smtClean="0"/>
              <a:t>12.04.2011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E3AEA-1952-47EA-AFA3-E514A874899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897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353177" y="684517"/>
            <a:ext cx="4791477" cy="5602828"/>
            <a:chOff x="2353177" y="684517"/>
            <a:chExt cx="4791477" cy="5602828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428" y="4548194"/>
              <a:ext cx="1420326" cy="111850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2" name="Textfeld 21"/>
            <p:cNvSpPr txBox="1"/>
            <p:nvPr/>
          </p:nvSpPr>
          <p:spPr>
            <a:xfrm>
              <a:off x="4355189" y="5948791"/>
              <a:ext cx="1391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600" dirty="0" smtClean="0"/>
                <a:t>Android-Client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2851862" y="684517"/>
              <a:ext cx="1264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smtClean="0"/>
                <a:t>Webserver</a:t>
              </a:r>
            </a:p>
          </p:txBody>
        </p:sp>
        <p:pic>
          <p:nvPicPr>
            <p:cNvPr id="1028" name="Picture 4" descr="C:\Users\schefe\AppData\Local\Microsoft\Windows\Temporary Internet Files\Content.IE5\PFEG0HII\MC900434845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3912" y="956143"/>
              <a:ext cx="1305193" cy="13051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7" name="Abgerundetes Rechteck 1036"/>
            <p:cNvSpPr/>
            <p:nvPr/>
          </p:nvSpPr>
          <p:spPr>
            <a:xfrm>
              <a:off x="3192890" y="2435592"/>
              <a:ext cx="1638062" cy="56136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Ruby on Rails Application</a:t>
              </a:r>
              <a:endParaRPr lang="de-CH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4355189" y="3861048"/>
              <a:ext cx="1123978" cy="441947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500" dirty="0" smtClean="0"/>
                <a:t>Android Application</a:t>
              </a:r>
              <a:endParaRPr lang="de-CH" sz="1500" dirty="0"/>
            </a:p>
          </p:txBody>
        </p:sp>
        <p:cxnSp>
          <p:nvCxnSpPr>
            <p:cNvPr id="1045" name="Gerade Verbindung 1044"/>
            <p:cNvCxnSpPr>
              <a:stCxn id="8" idx="0"/>
              <a:endCxn id="46" idx="2"/>
            </p:cNvCxnSpPr>
            <p:nvPr/>
          </p:nvCxnSpPr>
          <p:spPr>
            <a:xfrm flipH="1" flipV="1">
              <a:off x="4917178" y="4302995"/>
              <a:ext cx="1413" cy="24519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" name="Textfeld 1049"/>
            <p:cNvSpPr txBox="1"/>
            <p:nvPr/>
          </p:nvSpPr>
          <p:spPr>
            <a:xfrm>
              <a:off x="4621089" y="3327747"/>
              <a:ext cx="918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HTTP 1.1</a:t>
              </a:r>
              <a:endParaRPr lang="de-CH" sz="1400" dirty="0"/>
            </a:p>
          </p:txBody>
        </p:sp>
        <p:cxnSp>
          <p:nvCxnSpPr>
            <p:cNvPr id="1059" name="Gerade Verbindung mit Pfeil 1058"/>
            <p:cNvCxnSpPr>
              <a:stCxn id="46" idx="0"/>
              <a:endCxn id="1037" idx="2"/>
            </p:cNvCxnSpPr>
            <p:nvPr/>
          </p:nvCxnSpPr>
          <p:spPr>
            <a:xfrm flipH="1" flipV="1">
              <a:off x="4011921" y="2996952"/>
              <a:ext cx="905257" cy="864096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Abgerundetes Rechteck 112"/>
            <p:cNvSpPr/>
            <p:nvPr/>
          </p:nvSpPr>
          <p:spPr>
            <a:xfrm>
              <a:off x="2353177" y="3861048"/>
              <a:ext cx="1123978" cy="44577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500" dirty="0" smtClean="0"/>
                <a:t>Browser</a:t>
              </a:r>
              <a:endParaRPr lang="de-CH" sz="1500" dirty="0"/>
            </a:p>
          </p:txBody>
        </p:sp>
        <p:cxnSp>
          <p:nvCxnSpPr>
            <p:cNvPr id="107" name="Gerade Verbindung mit Pfeil 106"/>
            <p:cNvCxnSpPr>
              <a:stCxn id="113" idx="0"/>
              <a:endCxn id="1037" idx="2"/>
            </p:cNvCxnSpPr>
            <p:nvPr/>
          </p:nvCxnSpPr>
          <p:spPr>
            <a:xfrm flipV="1">
              <a:off x="2915166" y="2996952"/>
              <a:ext cx="1096755" cy="864096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>
              <a:stCxn id="131" idx="0"/>
              <a:endCxn id="113" idx="2"/>
            </p:cNvCxnSpPr>
            <p:nvPr/>
          </p:nvCxnSpPr>
          <p:spPr>
            <a:xfrm flipH="1" flipV="1">
              <a:off x="2915166" y="4306818"/>
              <a:ext cx="4740" cy="2770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Grafik 1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682" y="1186655"/>
              <a:ext cx="764849" cy="844167"/>
            </a:xfrm>
            <a:prstGeom prst="rect">
              <a:avLst/>
            </a:prstGeom>
          </p:spPr>
        </p:pic>
        <p:sp>
          <p:nvSpPr>
            <p:cNvPr id="147" name="Textfeld 146"/>
            <p:cNvSpPr txBox="1"/>
            <p:nvPr/>
          </p:nvSpPr>
          <p:spPr>
            <a:xfrm>
              <a:off x="5479167" y="775459"/>
              <a:ext cx="10702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smtClean="0"/>
                <a:t>Database</a:t>
              </a:r>
            </a:p>
          </p:txBody>
        </p:sp>
        <p:cxnSp>
          <p:nvCxnSpPr>
            <p:cNvPr id="116" name="Gerade Verbindung 115"/>
            <p:cNvCxnSpPr>
              <a:stCxn id="1028" idx="3"/>
              <a:endCxn id="114" idx="1"/>
            </p:cNvCxnSpPr>
            <p:nvPr/>
          </p:nvCxnSpPr>
          <p:spPr>
            <a:xfrm flipV="1">
              <a:off x="4789105" y="1608739"/>
              <a:ext cx="775577" cy="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feld 158"/>
            <p:cNvSpPr txBox="1"/>
            <p:nvPr/>
          </p:nvSpPr>
          <p:spPr>
            <a:xfrm>
              <a:off x="2543492" y="3299208"/>
              <a:ext cx="918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/>
                <a:t>HTTP 1.1</a:t>
              </a:r>
              <a:endParaRPr lang="de-CH" sz="1400" dirty="0"/>
            </a:p>
          </p:txBody>
        </p:sp>
        <p:pic>
          <p:nvPicPr>
            <p:cNvPr id="131" name="Picture 7" descr="C:\Users\schefe\AppData\Local\Microsoft\Windows\Temporary Internet Files\Content.IE5\PFEG0HII\MC900310822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243" y="4583856"/>
              <a:ext cx="1103325" cy="116942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feld 176"/>
            <p:cNvSpPr txBox="1"/>
            <p:nvPr/>
          </p:nvSpPr>
          <p:spPr>
            <a:xfrm>
              <a:off x="2514740" y="5926951"/>
              <a:ext cx="940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600" dirty="0" smtClean="0"/>
                <a:t>PC-Client</a:t>
              </a: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585" y="5224113"/>
              <a:ext cx="572836" cy="632242"/>
            </a:xfrm>
            <a:prstGeom prst="rect">
              <a:avLst/>
            </a:prstGeom>
          </p:spPr>
        </p:pic>
        <p:cxnSp>
          <p:nvCxnSpPr>
            <p:cNvPr id="21" name="Gerade Verbindung 20"/>
            <p:cNvCxnSpPr>
              <a:stCxn id="8" idx="3"/>
              <a:endCxn id="20" idx="1"/>
            </p:cNvCxnSpPr>
            <p:nvPr/>
          </p:nvCxnSpPr>
          <p:spPr>
            <a:xfrm>
              <a:off x="5628754" y="5107448"/>
              <a:ext cx="266831" cy="4327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6030047" y="4648599"/>
              <a:ext cx="11146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smtClean="0"/>
                <a:t>Local</a:t>
              </a:r>
              <a:r>
                <a:rPr lang="de-CH" sz="1600" dirty="0" smtClean="0"/>
                <a:t> Database</a:t>
              </a:r>
              <a:endParaRPr lang="de-CH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818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schefe</dc:creator>
  <cp:lastModifiedBy>Lukas Elmer</cp:lastModifiedBy>
  <cp:revision>20</cp:revision>
  <dcterms:created xsi:type="dcterms:W3CDTF">2011-04-04T09:24:34Z</dcterms:created>
  <dcterms:modified xsi:type="dcterms:W3CDTF">2011-04-12T22:18:31Z</dcterms:modified>
</cp:coreProperties>
</file>