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sldIdLst>
    <p:sldId id="256" r:id="rId8"/>
    <p:sldId id="257" r:id="rId9"/>
    <p:sldId id="258" r:id="rId10"/>
    <p:sldId id="259" r:id="rId11"/>
    <p:sldId id="262" r:id="rId12"/>
    <p:sldId id="263" r:id="rId13"/>
    <p:sldId id="260" r:id="rId14"/>
    <p:sldId id="261" r:id="rId15"/>
    <p:sldId id="264" r:id="rId16"/>
    <p:sldId id="265" r:id="rId17"/>
    <p:sldId id="273" r:id="rId18"/>
    <p:sldId id="267" r:id="rId19"/>
    <p:sldId id="266" r:id="rId20"/>
    <p:sldId id="268" r:id="rId21"/>
    <p:sldId id="269" r:id="rId22"/>
    <p:sldId id="270" r:id="rId23"/>
    <p:sldId id="271" r:id="rId24"/>
    <p:sldId id="272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96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71747"/>
            <a:ext cx="164143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71747"/>
            <a:ext cx="164143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71747"/>
            <a:ext cx="164143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922" y="7173416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7173416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86868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686868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7245424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12.04.2011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7158628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</a:t>
            </a:r>
            <a:r>
              <a:rPr lang="de-CH" dirty="0" smtClean="0"/>
              <a:t>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/>
          </a:p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Aufteilbar</a:t>
            </a:r>
          </a:p>
          <a:p>
            <a:pPr lvl="1"/>
            <a:r>
              <a:rPr lang="de-CH" dirty="0" smtClean="0"/>
              <a:t>Einzeln </a:t>
            </a:r>
            <a:r>
              <a:rPr lang="de-CH" dirty="0" err="1" smtClean="0"/>
              <a:t>Testbar</a:t>
            </a:r>
            <a:endParaRPr lang="de-CH" dirty="0" smtClean="0"/>
          </a:p>
          <a:p>
            <a:r>
              <a:rPr lang="de-CH" dirty="0" smtClean="0"/>
              <a:t>Realisierung</a:t>
            </a:r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3134" r="1311" b="1404"/>
          <a:stretch/>
        </p:blipFill>
        <p:spPr bwMode="auto">
          <a:xfrm>
            <a:off x="899592" y="-7400"/>
            <a:ext cx="7704855" cy="692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72" y="1124744"/>
            <a:ext cx="8233016" cy="559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" t="4711" r="1372" b="2895"/>
          <a:stretch/>
        </p:blipFill>
        <p:spPr bwMode="auto">
          <a:xfrm>
            <a:off x="1259632" y="1052736"/>
            <a:ext cx="7489254" cy="582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User Interface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6300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5939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Live-Demo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000" dirty="0" smtClean="0"/>
              <a:t>Ziele, Risiken, Funktionalität</a:t>
            </a:r>
          </a:p>
          <a:p>
            <a:r>
              <a:rPr lang="de-CH" sz="3000" dirty="0" smtClean="0"/>
              <a:t>Architektur</a:t>
            </a:r>
            <a:endParaRPr lang="de-CH" sz="2600" dirty="0" smtClean="0"/>
          </a:p>
          <a:p>
            <a:pPr lvl="1"/>
            <a:r>
              <a:rPr lang="de-CH" sz="2600" dirty="0" smtClean="0"/>
              <a:t>Packages (</a:t>
            </a:r>
            <a:r>
              <a:rPr lang="de-CH" sz="2600" dirty="0" err="1" smtClean="0"/>
              <a:t>Layers</a:t>
            </a:r>
            <a:r>
              <a:rPr lang="de-CH" sz="2600" dirty="0" smtClean="0"/>
              <a:t>, Tiers)</a:t>
            </a:r>
          </a:p>
          <a:p>
            <a:pPr lvl="1"/>
            <a:r>
              <a:rPr lang="de-CH" sz="2600" dirty="0" smtClean="0"/>
              <a:t>Problemdomain</a:t>
            </a:r>
          </a:p>
          <a:p>
            <a:pPr lvl="1"/>
            <a:r>
              <a:rPr lang="de-CH" sz="2600" dirty="0" smtClean="0"/>
              <a:t>User Interface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</a:t>
            </a:r>
            <a:r>
              <a:rPr lang="de-CH" dirty="0" smtClean="0"/>
              <a:t>beweisen</a:t>
            </a:r>
            <a:endParaRPr lang="de-CH" dirty="0" smtClean="0"/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  <a:endParaRPr lang="de-CH" dirty="0" smtClean="0"/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  <a:endParaRPr lang="de-CH" dirty="0" smtClean="0"/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69"/>
          <a:stretch/>
        </p:blipFill>
        <p:spPr bwMode="auto">
          <a:xfrm>
            <a:off x="251520" y="0"/>
            <a:ext cx="6984776" cy="67413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064896" cy="6552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  <a:endParaRPr lang="de-CH" dirty="0" smtClean="0"/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  <a:endParaRPr lang="de-CH" dirty="0" smtClean="0"/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 Netz-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werk 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  <a:endParaRPr lang="fr-CH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</a:t>
            </a:r>
            <a:r>
              <a:rPr lang="de-CH" dirty="0" smtClean="0"/>
              <a:t>2.1</a:t>
            </a:r>
            <a:endParaRPr lang="de-CH" dirty="0" smtClean="0"/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</a:t>
            </a:r>
            <a:r>
              <a:rPr lang="de-CH" dirty="0" smtClean="0"/>
              <a:t>Linux mit </a:t>
            </a:r>
            <a:r>
              <a:rPr lang="de-CH" dirty="0" smtClean="0"/>
              <a:t>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49080"/>
            <a:ext cx="4848225" cy="177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spresso_hs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spresso_hs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nespresso_hs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167</Words>
  <Application>Microsoft Office PowerPoint</Application>
  <PresentationFormat>Bildschirmpräsentation (4:3)</PresentationFormat>
  <Paragraphs>63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7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hsr_elmer</vt:lpstr>
      <vt:lpstr>nespresso_hsr</vt:lpstr>
      <vt:lpstr>1_nespresso_hsr</vt:lpstr>
      <vt:lpstr>2_nespresso_hsr</vt:lpstr>
      <vt:lpstr>elmer</vt:lpstr>
      <vt:lpstr>1_hsr_elmer</vt:lpstr>
      <vt:lpstr>1_elmer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Funktionalität</vt:lpstr>
      <vt:lpstr>Architektur</vt:lpstr>
      <vt:lpstr>Tiers</vt:lpstr>
      <vt:lpstr>Packages</vt:lpstr>
      <vt:lpstr>PowerPoint-Präsentation</vt:lpstr>
      <vt:lpstr>Architekturentscheidungen</vt:lpstr>
      <vt:lpstr>Problemdomain Android</vt:lpstr>
      <vt:lpstr>Problemdomain Server</vt:lpstr>
      <vt:lpstr>User Interface</vt:lpstr>
      <vt:lpstr>Systemtest</vt:lpstr>
      <vt:lpstr>Unit Tests</vt:lpstr>
      <vt:lpstr>Live-Demo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78</cp:revision>
  <dcterms:created xsi:type="dcterms:W3CDTF">2011-04-12T13:11:17Z</dcterms:created>
  <dcterms:modified xsi:type="dcterms:W3CDTF">2011-04-12T22:18:08Z</dcterms:modified>
</cp:coreProperties>
</file>