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 varScale="1">
        <p:scale>
          <a:sx n="98" d="100"/>
          <a:sy n="98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Über alle </a:t>
            </a:r>
            <a:r>
              <a:rPr lang="de-CH" dirty="0" err="1" smtClean="0"/>
              <a:t>Layers</a:t>
            </a:r>
            <a:r>
              <a:rPr lang="de-CH" dirty="0" smtClean="0"/>
              <a:t>, über alle Tiers</a:t>
            </a:r>
          </a:p>
          <a:p>
            <a:endParaRPr lang="de-CH" dirty="0"/>
          </a:p>
          <a:p>
            <a:r>
              <a:rPr lang="de-CH" dirty="0" smtClean="0"/>
              <a:t>Programm </a:t>
            </a:r>
            <a:r>
              <a:rPr lang="de-CH" dirty="0" smtClean="0"/>
              <a:t>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</a:t>
            </a:r>
            <a:r>
              <a:rPr lang="de-CH" dirty="0" smtClean="0"/>
              <a:t>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</a:t>
            </a:r>
            <a:r>
              <a:rPr lang="de-CH" dirty="0" smtClean="0"/>
              <a:t>geplant</a:t>
            </a:r>
            <a:endParaRPr lang="de-CH" dirty="0" smtClean="0"/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</a:t>
            </a:r>
            <a:r>
              <a:rPr lang="de-CH" dirty="0" smtClean="0"/>
              <a:t>Phase</a:t>
            </a:r>
            <a:endParaRPr lang="de-CH" dirty="0" smtClean="0"/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</a:t>
            </a:r>
            <a:r>
              <a:rPr lang="de-CH" dirty="0" smtClean="0"/>
              <a:t>bewiesen</a:t>
            </a:r>
            <a:endParaRPr lang="de-CH" dirty="0" smtClean="0"/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  <a:endParaRPr lang="de-CH" dirty="0" smtClean="0"/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435</Words>
  <Application>Microsoft Office PowerPoint</Application>
  <PresentationFormat>Bildschirmpräsentation (4:3)</PresentationFormat>
  <Paragraphs>194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208</cp:revision>
  <dcterms:created xsi:type="dcterms:W3CDTF">2011-04-12T13:11:17Z</dcterms:created>
  <dcterms:modified xsi:type="dcterms:W3CDTF">2011-04-13T20:47:56Z</dcterms:modified>
</cp:coreProperties>
</file>