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</p:sldMasterIdLst>
  <p:sldIdLst>
    <p:sldId id="256" r:id="rId8"/>
    <p:sldId id="257" r:id="rId9"/>
    <p:sldId id="258" r:id="rId10"/>
    <p:sldId id="259" r:id="rId11"/>
    <p:sldId id="262" r:id="rId12"/>
    <p:sldId id="263" r:id="rId13"/>
    <p:sldId id="260" r:id="rId14"/>
    <p:sldId id="261" r:id="rId15"/>
    <p:sldId id="264" r:id="rId16"/>
    <p:sldId id="265" r:id="rId17"/>
    <p:sldId id="267" r:id="rId18"/>
    <p:sldId id="266" r:id="rId19"/>
    <p:sldId id="268" r:id="rId20"/>
    <p:sldId id="269" r:id="rId21"/>
    <p:sldId id="270" r:id="rId22"/>
    <p:sldId id="271" r:id="rId23"/>
    <p:sldId id="272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5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71747"/>
            <a:ext cx="164143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71747"/>
            <a:ext cx="164143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71747"/>
            <a:ext cx="164143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5922" y="7173416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5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23528" y="7173416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6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7245424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6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7158628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Mobile Reporting Tool</a:t>
            </a:r>
            <a:br>
              <a:rPr lang="de-CH" dirty="0" smtClean="0"/>
            </a:br>
            <a:r>
              <a:rPr lang="de-CH" dirty="0" smtClean="0"/>
              <a:t>MS3 Ende Elaboration</a:t>
            </a:r>
            <a:br>
              <a:rPr lang="de-CH" dirty="0" smtClean="0"/>
            </a:br>
            <a:r>
              <a:rPr lang="de-CH" dirty="0" smtClean="0"/>
              <a:t>Architektur, Prototyp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CH" dirty="0" smtClean="0"/>
              <a:t>Diego Steiner, Delia </a:t>
            </a:r>
            <a:r>
              <a:rPr lang="de-CH" dirty="0" err="1" smtClean="0"/>
              <a:t>Treichler</a:t>
            </a:r>
            <a:r>
              <a:rPr lang="de-CH" dirty="0" smtClean="0"/>
              <a:t>, Lukas Elmer, Christina Heidt, Remo Waltenspül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79270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Packages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5303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Architekturentscheidungen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5725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Problemdomain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20550"/>
            <a:ext cx="7374632" cy="5015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87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4" y="117379"/>
            <a:ext cx="7056784" cy="669209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020072" y="836712"/>
            <a:ext cx="2242592" cy="193022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de-CH" dirty="0" smtClean="0"/>
              <a:t>Problemdomain Server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6578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User Interface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630094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Systemtest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593907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550368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Live-Demo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775691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smtClean="0"/>
              <a:t>Ziele, Risiken, Funktionalität</a:t>
            </a:r>
            <a:endParaRPr lang="de-CH" sz="3000" dirty="0" smtClean="0"/>
          </a:p>
          <a:p>
            <a:r>
              <a:rPr lang="de-CH" sz="3000" dirty="0" smtClean="0"/>
              <a:t>Architektur</a:t>
            </a:r>
            <a:endParaRPr lang="de-CH" sz="2600" dirty="0" smtClean="0"/>
          </a:p>
          <a:p>
            <a:pPr lvl="1"/>
            <a:r>
              <a:rPr lang="de-CH" sz="2600" dirty="0" smtClean="0"/>
              <a:t>Packages (</a:t>
            </a:r>
            <a:r>
              <a:rPr lang="de-CH" sz="2600" dirty="0" err="1" smtClean="0"/>
              <a:t>Layers</a:t>
            </a:r>
            <a:r>
              <a:rPr lang="de-CH" sz="2600" dirty="0" smtClean="0"/>
              <a:t>, Tiers)</a:t>
            </a:r>
          </a:p>
          <a:p>
            <a:pPr lvl="1"/>
            <a:r>
              <a:rPr lang="de-CH" sz="2600" dirty="0" smtClean="0"/>
              <a:t>Problemdomain</a:t>
            </a:r>
          </a:p>
          <a:p>
            <a:pPr lvl="1"/>
            <a:r>
              <a:rPr lang="de-CH" sz="2600" dirty="0" smtClean="0"/>
              <a:t>User Interface</a:t>
            </a:r>
          </a:p>
          <a:p>
            <a:r>
              <a:rPr lang="de-CH" sz="3000" dirty="0" smtClean="0"/>
              <a:t>Tests</a:t>
            </a:r>
          </a:p>
          <a:p>
            <a:r>
              <a:rPr lang="de-CH" sz="3000" dirty="0" smtClean="0"/>
              <a:t>Live-Demo</a:t>
            </a:r>
          </a:p>
          <a:p>
            <a:r>
              <a:rPr lang="de-CH" sz="3000" dirty="0" smtClean="0"/>
              <a:t>Projektstand</a:t>
            </a:r>
            <a:endParaRPr lang="de-CH" sz="3000" dirty="0"/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762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Technische Risiken eliminieren</a:t>
            </a:r>
          </a:p>
          <a:p>
            <a:r>
              <a:rPr lang="de-CH" dirty="0" smtClean="0"/>
              <a:t>Machbarkeit testen</a:t>
            </a:r>
          </a:p>
          <a:p>
            <a:endParaRPr lang="de-CH" dirty="0"/>
          </a:p>
          <a:p>
            <a:pPr marL="109728" indent="0">
              <a:buNone/>
            </a:pP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7039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Unterbruch während Übertragung eines Zeiteintrag</a:t>
            </a:r>
          </a:p>
          <a:p>
            <a:r>
              <a:rPr lang="de-CH" dirty="0" smtClean="0"/>
              <a:t>JSON </a:t>
            </a:r>
            <a:r>
              <a:rPr lang="de-CH" dirty="0" err="1" smtClean="0"/>
              <a:t>Serialisierung</a:t>
            </a:r>
            <a:endParaRPr lang="de-CH" dirty="0" smtClean="0"/>
          </a:p>
          <a:p>
            <a:r>
              <a:rPr lang="de-CH" dirty="0" smtClean="0"/>
              <a:t>Dateninkonsistenz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8578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69"/>
          <a:stretch/>
        </p:blipFill>
        <p:spPr bwMode="auto">
          <a:xfrm>
            <a:off x="251520" y="0"/>
            <a:ext cx="6984776" cy="67413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3654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064896" cy="6552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1105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Übertragung eines Zeiteintrags</a:t>
            </a:r>
          </a:p>
          <a:p>
            <a:r>
              <a:rPr lang="de-CH" dirty="0"/>
              <a:t>Simples, funktionsfähiges GUI</a:t>
            </a:r>
          </a:p>
          <a:p>
            <a:r>
              <a:rPr lang="de-CH" dirty="0"/>
              <a:t>Anzeigen Zeiteinträge in Datenbank</a:t>
            </a:r>
          </a:p>
          <a:p>
            <a:r>
              <a:rPr lang="de-CH" dirty="0"/>
              <a:t>CRUD Zeiteintrag auf Server</a:t>
            </a:r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Funktionalität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97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3712840" y="1325457"/>
            <a:ext cx="4392488" cy="5040560"/>
            <a:chOff x="0" y="0"/>
            <a:chExt cx="4295775" cy="5161894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295553" cy="4933507"/>
            </a:xfrm>
            <a:prstGeom prst="rect">
              <a:avLst/>
            </a:prstGeom>
          </p:spPr>
        </p:pic>
        <p:sp>
          <p:nvSpPr>
            <p:cNvPr id="6" name="Textfeld 33"/>
            <p:cNvSpPr txBox="1"/>
            <p:nvPr/>
          </p:nvSpPr>
          <p:spPr>
            <a:xfrm>
              <a:off x="0" y="4986653"/>
              <a:ext cx="4295775" cy="175241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de-CH" sz="800" b="1" u="sng">
                  <a:solidFill>
                    <a:srgbClr val="365F91"/>
                  </a:solidFill>
                  <a:effectLst/>
                  <a:latin typeface="Calibri"/>
                  <a:ea typeface="Times New Roman"/>
                  <a:cs typeface="Times New Roman"/>
                </a:rPr>
                <a:t>Abbildung </a:t>
              </a:r>
              <a:r>
                <a:rPr lang="de-CH" sz="800" b="1">
                  <a:solidFill>
                    <a:srgbClr val="365F91"/>
                  </a:solidFill>
                  <a:effectLst/>
                  <a:latin typeface="Calibri"/>
                  <a:ea typeface="Times New Roman"/>
                  <a:cs typeface="Times New Roman"/>
                </a:rPr>
                <a:t>1 - Architekturübersicht</a:t>
              </a:r>
            </a:p>
          </p:txBody>
        </p:sp>
      </p:grpSp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323528" y="1772816"/>
            <a:ext cx="3672408" cy="196141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Webserver</a:t>
            </a:r>
            <a:r>
              <a:rPr lang="de-CH" dirty="0"/>
              <a:t> </a:t>
            </a:r>
            <a:r>
              <a:rPr lang="fr-CH" dirty="0" smtClean="0"/>
              <a:t>(Apache)</a:t>
            </a:r>
          </a:p>
          <a:p>
            <a:r>
              <a:rPr lang="fr-CH" dirty="0" err="1" smtClean="0"/>
              <a:t>Database</a:t>
            </a:r>
            <a:r>
              <a:rPr lang="fr-CH" dirty="0" smtClean="0"/>
              <a:t> in MySQL</a:t>
            </a:r>
          </a:p>
          <a:p>
            <a:r>
              <a:rPr lang="fr-CH" dirty="0" err="1" smtClean="0"/>
              <a:t>Android</a:t>
            </a:r>
            <a:r>
              <a:rPr lang="fr-CH" dirty="0" smtClean="0"/>
              <a:t> mit </a:t>
            </a:r>
            <a:r>
              <a:rPr lang="fr-CH" dirty="0" err="1" smtClean="0"/>
              <a:t>lokalem</a:t>
            </a:r>
            <a:r>
              <a:rPr lang="fr-CH" dirty="0" smtClean="0"/>
              <a:t> Cache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445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7355160" cy="2379719"/>
          </a:xfrm>
        </p:spPr>
        <p:txBody>
          <a:bodyPr/>
          <a:lstStyle/>
          <a:p>
            <a:r>
              <a:rPr lang="de-CH" dirty="0" smtClean="0"/>
              <a:t>Protokoll HTTP 1.1</a:t>
            </a:r>
          </a:p>
          <a:p>
            <a:r>
              <a:rPr lang="de-CH" dirty="0" smtClean="0"/>
              <a:t>Client: </a:t>
            </a:r>
            <a:r>
              <a:rPr lang="de-CH" dirty="0" err="1" smtClean="0"/>
              <a:t>Android</a:t>
            </a:r>
            <a:r>
              <a:rPr lang="de-CH" dirty="0" smtClean="0"/>
              <a:t> Version 2.2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mrt.apk</a:t>
            </a:r>
            <a:endParaRPr lang="de-CH" dirty="0" smtClean="0"/>
          </a:p>
          <a:p>
            <a:r>
              <a:rPr lang="de-CH" dirty="0" smtClean="0"/>
              <a:t>Server: Linux mit Apache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rails_app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Tiers</a:t>
            </a:r>
            <a:endParaRPr lang="de-CH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149080"/>
            <a:ext cx="4848225" cy="1776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927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sr_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spresso_hs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espresso_hs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nespresso_hs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hsr_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hsr_elmer</Template>
  <TotalTime>0</TotalTime>
  <Words>115</Words>
  <Application>Microsoft Office PowerPoint</Application>
  <PresentationFormat>Bildschirmpräsentation (4:3)</PresentationFormat>
  <Paragraphs>45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7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hsr_elmer</vt:lpstr>
      <vt:lpstr>nespresso_hsr</vt:lpstr>
      <vt:lpstr>1_nespresso_hsr</vt:lpstr>
      <vt:lpstr>2_nespresso_hsr</vt:lpstr>
      <vt:lpstr>elmer</vt:lpstr>
      <vt:lpstr>1_hsr_elmer</vt:lpstr>
      <vt:lpstr>1_elmer</vt:lpstr>
      <vt:lpstr>Mobile Reporting Tool MS3 Ende Elaboration Architektur, Prototyp</vt:lpstr>
      <vt:lpstr>Inhalt</vt:lpstr>
      <vt:lpstr>Ziele</vt:lpstr>
      <vt:lpstr>Risiken</vt:lpstr>
      <vt:lpstr>PowerPoint-Präsentation</vt:lpstr>
      <vt:lpstr>PowerPoint-Präsentation</vt:lpstr>
      <vt:lpstr>Funktionalität</vt:lpstr>
      <vt:lpstr>Architektur</vt:lpstr>
      <vt:lpstr>Tiers</vt:lpstr>
      <vt:lpstr>Packages</vt:lpstr>
      <vt:lpstr>Architekturentscheidungen</vt:lpstr>
      <vt:lpstr>Problemdomain Android</vt:lpstr>
      <vt:lpstr>Problemdomain Server</vt:lpstr>
      <vt:lpstr>User Interface</vt:lpstr>
      <vt:lpstr>Systemtest</vt:lpstr>
      <vt:lpstr>Unit Tests</vt:lpstr>
      <vt:lpstr>Live-Demo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Elmer</dc:creator>
  <cp:lastModifiedBy>schefe</cp:lastModifiedBy>
  <cp:revision>26</cp:revision>
  <dcterms:created xsi:type="dcterms:W3CDTF">2011-04-12T13:11:17Z</dcterms:created>
  <dcterms:modified xsi:type="dcterms:W3CDTF">2011-04-12T16:19:33Z</dcterms:modified>
</cp:coreProperties>
</file>