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3" r:id="rId6"/>
    <p:sldId id="262" r:id="rId7"/>
    <p:sldId id="282" r:id="rId8"/>
    <p:sldId id="260" r:id="rId9"/>
    <p:sldId id="261" r:id="rId10"/>
    <p:sldId id="264" r:id="rId11"/>
    <p:sldId id="265" r:id="rId12"/>
    <p:sldId id="273" r:id="rId13"/>
    <p:sldId id="281" r:id="rId14"/>
    <p:sldId id="267" r:id="rId15"/>
    <p:sldId id="275" r:id="rId16"/>
    <p:sldId id="266" r:id="rId17"/>
    <p:sldId id="268" r:id="rId18"/>
    <p:sldId id="289" r:id="rId19"/>
    <p:sldId id="274" r:id="rId20"/>
    <p:sldId id="271" r:id="rId21"/>
    <p:sldId id="291" r:id="rId22"/>
    <p:sldId id="293" r:id="rId23"/>
    <p:sldId id="292" r:id="rId24"/>
    <p:sldId id="288" r:id="rId25"/>
    <p:sldId id="285" r:id="rId26"/>
    <p:sldId id="286" r:id="rId27"/>
    <p:sldId id="287" r:id="rId28"/>
    <p:sldId id="272" r:id="rId29"/>
    <p:sldId id="276" r:id="rId30"/>
    <p:sldId id="294" r:id="rId31"/>
    <p:sldId id="277" r:id="rId32"/>
    <p:sldId id="279" r:id="rId33"/>
    <p:sldId id="283" r:id="rId34"/>
    <p:sldId id="280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9" autoAdjust="0"/>
    <p:restoredTop sz="86982" autoAdjust="0"/>
  </p:normalViewPr>
  <p:slideViewPr>
    <p:cSldViewPr>
      <p:cViewPr varScale="1">
        <p:scale>
          <a:sx n="99" d="100"/>
          <a:sy n="99" d="100"/>
        </p:scale>
        <p:origin x="-15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E562-B4A7-4691-93A6-AE6376F8EF26}" type="datetimeFigureOut">
              <a:rPr lang="de-CH" smtClean="0"/>
              <a:t>13.04.2011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FE81-6B21-41EA-A3E2-976A199E59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91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007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50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61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43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954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7122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4200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0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0101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Diego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5809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01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6129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689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5931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2067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8516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0898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515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6096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583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Delia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1130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Delia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4066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3677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223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Wikipedia :-P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7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50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29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83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317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050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14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ine.elmermx.ch/projects/mrt/issues/gantt?query_id=9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e2p_svn.elmermx.ch/doc/01_Projektplan/risikomanagement.xls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MS3: Architektur </a:t>
            </a:r>
            <a:r>
              <a:rPr lang="de-CH" dirty="0" smtClean="0"/>
              <a:t>und </a:t>
            </a:r>
            <a:r>
              <a:rPr lang="de-CH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2.1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Linux mit 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1835696" y="4149080"/>
            <a:ext cx="5973098" cy="182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Rails</a:t>
            </a:r>
            <a:endParaRPr lang="de-CH" dirty="0" smtClean="0"/>
          </a:p>
          <a:p>
            <a:pPr lvl="1"/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lvl="1"/>
            <a:r>
              <a:rPr lang="de-CH" dirty="0" smtClean="0"/>
              <a:t>Schichtenmodell bereits gegeben</a:t>
            </a:r>
            <a:endParaRPr lang="de-CH" dirty="0"/>
          </a:p>
          <a:p>
            <a:pPr lvl="1"/>
            <a:r>
              <a:rPr lang="de-CH" dirty="0"/>
              <a:t>Applikation zu klein, um </a:t>
            </a:r>
            <a:r>
              <a:rPr lang="de-CH" dirty="0" smtClean="0"/>
              <a:t>weiter aufzuteilen</a:t>
            </a:r>
          </a:p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 smtClean="0"/>
          </a:p>
          <a:p>
            <a:r>
              <a:rPr lang="de-CH" dirty="0" smtClean="0"/>
              <a:t>Schichtenarchitektur</a:t>
            </a:r>
          </a:p>
          <a:p>
            <a:r>
              <a:rPr lang="de-CH" dirty="0" smtClean="0"/>
              <a:t>Auf der nächsten Folie: Umsetzung </a:t>
            </a:r>
            <a:r>
              <a:rPr lang="de-CH" dirty="0" err="1" smtClean="0"/>
              <a:t>Android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Layers</a:t>
            </a:r>
            <a:r>
              <a:rPr lang="de-CH" dirty="0" smtClean="0"/>
              <a:t> / Packages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6511" y="32754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5496" y="-391581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904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Schichtenarchitektur</a:t>
            </a:r>
          </a:p>
          <a:p>
            <a:pPr lvl="1"/>
            <a:r>
              <a:rPr lang="de-CH" dirty="0" smtClean="0"/>
              <a:t>Schwache Kopplung</a:t>
            </a:r>
          </a:p>
          <a:p>
            <a:pPr lvl="1"/>
            <a:r>
              <a:rPr lang="de-CH" dirty="0" smtClean="0"/>
              <a:t>Hohe Kohäsion in Paketen</a:t>
            </a:r>
          </a:p>
          <a:p>
            <a:pPr lvl="1"/>
            <a:r>
              <a:rPr lang="de-CH" dirty="0" smtClean="0"/>
              <a:t>Umsetzung aufteilbar</a:t>
            </a:r>
            <a:endParaRPr lang="de-CH" dirty="0"/>
          </a:p>
          <a:p>
            <a:pPr lvl="1"/>
            <a:r>
              <a:rPr lang="de-CH" dirty="0"/>
              <a:t>Einzeln t</a:t>
            </a:r>
            <a:r>
              <a:rPr lang="de-CH" dirty="0" smtClean="0"/>
              <a:t>estbar</a:t>
            </a:r>
          </a:p>
          <a:p>
            <a:r>
              <a:rPr lang="de-CH" dirty="0" smtClean="0"/>
              <a:t>Tests im gleichen Paket</a:t>
            </a:r>
          </a:p>
          <a:p>
            <a:pPr lvl="1"/>
            <a:r>
              <a:rPr lang="de-CH" dirty="0" smtClean="0"/>
              <a:t>Auch friendly / protected kann getestet werden</a:t>
            </a:r>
          </a:p>
          <a:p>
            <a:r>
              <a:rPr lang="de-CH" dirty="0" smtClean="0"/>
              <a:t>Frameworks</a:t>
            </a:r>
          </a:p>
          <a:p>
            <a:pPr lvl="1"/>
            <a:r>
              <a:rPr lang="de-CH" dirty="0" err="1" smtClean="0"/>
              <a:t>ORMLite</a:t>
            </a:r>
            <a:r>
              <a:rPr lang="de-CH" dirty="0" smtClean="0"/>
              <a:t> (OR Mapper für </a:t>
            </a:r>
            <a:r>
              <a:rPr lang="de-CH" dirty="0" err="1" smtClean="0"/>
              <a:t>SQLite</a:t>
            </a:r>
            <a:r>
              <a:rPr lang="de-CH" dirty="0" smtClean="0"/>
              <a:t> DB)</a:t>
            </a:r>
          </a:p>
          <a:p>
            <a:pPr lvl="1"/>
            <a:r>
              <a:rPr lang="de-CH" dirty="0" err="1" smtClean="0"/>
              <a:t>Robotium</a:t>
            </a:r>
            <a:r>
              <a:rPr lang="de-CH" dirty="0" smtClean="0"/>
              <a:t> (</a:t>
            </a:r>
            <a:r>
              <a:rPr lang="de-CH" dirty="0" err="1" smtClean="0"/>
              <a:t>Testing</a:t>
            </a:r>
            <a:r>
              <a:rPr lang="de-CH" dirty="0" smtClean="0"/>
              <a:t> Framework)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Domainmodel 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5859" r="934" b="2093"/>
          <a:stretch/>
        </p:blipFill>
        <p:spPr bwMode="auto">
          <a:xfrm>
            <a:off x="217240" y="1484784"/>
            <a:ext cx="84772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663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5129" r="14261" b="41941"/>
          <a:stretch/>
        </p:blipFill>
        <p:spPr bwMode="auto">
          <a:xfrm>
            <a:off x="182576" y="1412776"/>
            <a:ext cx="881128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65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2867" r="18535" b="18745"/>
          <a:stretch/>
        </p:blipFill>
        <p:spPr bwMode="auto">
          <a:xfrm>
            <a:off x="1475656" y="37330"/>
            <a:ext cx="6729526" cy="690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393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Wichtig, weil…</a:t>
            </a:r>
          </a:p>
          <a:p>
            <a:pPr lvl="1"/>
            <a:r>
              <a:rPr lang="de-CH" dirty="0" smtClean="0"/>
              <a:t>Qualitätssicherung</a:t>
            </a:r>
          </a:p>
          <a:p>
            <a:pPr lvl="1"/>
            <a:r>
              <a:rPr lang="de-CH" dirty="0" err="1" smtClean="0"/>
              <a:t>Don’t</a:t>
            </a:r>
            <a:r>
              <a:rPr lang="de-CH" dirty="0" smtClean="0"/>
              <a:t> break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trunk</a:t>
            </a:r>
            <a:r>
              <a:rPr lang="de-CH" dirty="0" smtClean="0"/>
              <a:t> </a:t>
            </a:r>
            <a:r>
              <a:rPr lang="de-CH" dirty="0" smtClean="0">
                <a:sym typeface="Wingdings" pitchFamily="2" charset="2"/>
              </a:rPr>
              <a:t> Garantie</a:t>
            </a:r>
            <a:endParaRPr lang="de-CH" dirty="0" smtClean="0"/>
          </a:p>
          <a:p>
            <a:pPr lvl="1"/>
            <a:r>
              <a:rPr lang="de-CH" dirty="0" smtClean="0"/>
              <a:t>Zustand kann jederzeit getestet werden</a:t>
            </a:r>
          </a:p>
          <a:p>
            <a:r>
              <a:rPr lang="de-CH" dirty="0" smtClean="0"/>
              <a:t>Unit Tests</a:t>
            </a:r>
          </a:p>
          <a:p>
            <a:pPr lvl="1"/>
            <a:r>
              <a:rPr lang="de-CH" dirty="0" smtClean="0"/>
              <a:t>Einzelne Komponenten testen</a:t>
            </a:r>
          </a:p>
          <a:p>
            <a:pPr lvl="1"/>
            <a:r>
              <a:rPr lang="de-CH" dirty="0" smtClean="0"/>
              <a:t>Mock Objects</a:t>
            </a:r>
          </a:p>
          <a:p>
            <a:r>
              <a:rPr lang="de-CH" dirty="0" smtClean="0"/>
              <a:t>System Tests</a:t>
            </a:r>
          </a:p>
          <a:p>
            <a:pPr lvl="1"/>
            <a:r>
              <a:rPr lang="de-CH" dirty="0" smtClean="0"/>
              <a:t>Ziele erreicht?</a:t>
            </a:r>
          </a:p>
          <a:p>
            <a:pPr lvl="1"/>
            <a:r>
              <a:rPr lang="de-CH" dirty="0" smtClean="0"/>
              <a:t>Interaktion mit Menschen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268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3000" dirty="0" smtClean="0"/>
              <a:t>Ziele, Risiken</a:t>
            </a:r>
          </a:p>
          <a:p>
            <a:r>
              <a:rPr lang="de-CH" sz="3000" dirty="0" smtClean="0"/>
              <a:t>Funktionalität Prototyp</a:t>
            </a:r>
          </a:p>
          <a:p>
            <a:r>
              <a:rPr lang="de-CH" sz="3000" dirty="0" smtClean="0"/>
              <a:t>Architektur</a:t>
            </a:r>
            <a:endParaRPr lang="de-CH" sz="2200" dirty="0" smtClean="0"/>
          </a:p>
          <a:p>
            <a:pPr lvl="1"/>
            <a:r>
              <a:rPr lang="de-CH" sz="2600" dirty="0" smtClean="0"/>
              <a:t>Übersicht</a:t>
            </a:r>
          </a:p>
          <a:p>
            <a:pPr lvl="1"/>
            <a:r>
              <a:rPr lang="de-CH" sz="2600" dirty="0" smtClean="0"/>
              <a:t>Tiers &amp; </a:t>
            </a:r>
            <a:r>
              <a:rPr lang="de-CH" sz="2600" dirty="0" err="1" smtClean="0"/>
              <a:t>Layers</a:t>
            </a:r>
            <a:r>
              <a:rPr lang="de-CH" sz="2600" dirty="0" smtClean="0"/>
              <a:t> </a:t>
            </a:r>
            <a:r>
              <a:rPr lang="de-CH" sz="2600" dirty="0" smtClean="0">
                <a:sym typeface="Wingdings" pitchFamily="2" charset="2"/>
              </a:rPr>
              <a:t> </a:t>
            </a:r>
            <a:r>
              <a:rPr lang="de-CH" sz="2600" dirty="0" smtClean="0"/>
              <a:t>Packages</a:t>
            </a:r>
          </a:p>
          <a:p>
            <a:pPr lvl="1"/>
            <a:r>
              <a:rPr lang="de-CH" sz="2600" dirty="0" smtClean="0"/>
              <a:t>Problemdomains</a:t>
            </a:r>
          </a:p>
          <a:p>
            <a:r>
              <a:rPr lang="de-CH" sz="3000" dirty="0" smtClean="0"/>
              <a:t>Tests</a:t>
            </a:r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</a:p>
          <a:p>
            <a:r>
              <a:rPr lang="de-CH" sz="3000" dirty="0" smtClean="0"/>
              <a:t>Zusammenfassung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4" name="Picture 2" descr="E:\hsr\se2p_svn.elmermx.ch\doc\06_Tests\JUn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4" y="1340768"/>
            <a:ext cx="74961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 </a:t>
            </a:r>
            <a:r>
              <a:rPr lang="de-CH" dirty="0" err="1" smtClean="0"/>
              <a:t>Rails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51"/>
          <a:stretch/>
        </p:blipFill>
        <p:spPr bwMode="auto">
          <a:xfrm>
            <a:off x="323525" y="1168285"/>
            <a:ext cx="8652911" cy="22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E:\hsr\se2p_svn.elmermx.ch\doc\06_Tests\cover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4" y="3557208"/>
            <a:ext cx="6796614" cy="30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037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340768"/>
            <a:ext cx="83153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897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3338"/>
            <a:ext cx="83439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732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Über alle </a:t>
            </a:r>
            <a:r>
              <a:rPr lang="de-CH" dirty="0" err="1" smtClean="0"/>
              <a:t>Layers</a:t>
            </a:r>
            <a:r>
              <a:rPr lang="de-CH" dirty="0" smtClean="0"/>
              <a:t>, über alle Tiers</a:t>
            </a:r>
          </a:p>
          <a:p>
            <a:endParaRPr lang="de-CH" dirty="0"/>
          </a:p>
          <a:p>
            <a:r>
              <a:rPr lang="de-CH" dirty="0" smtClean="0"/>
              <a:t>Programm starten</a:t>
            </a:r>
          </a:p>
          <a:p>
            <a:r>
              <a:rPr lang="de-CH" dirty="0" smtClean="0"/>
              <a:t>3 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2 mit Beschreibung</a:t>
            </a:r>
          </a:p>
          <a:p>
            <a:pPr lvl="1"/>
            <a:r>
              <a:rPr lang="de-CH" dirty="0" smtClean="0"/>
              <a:t>1 ohne Beschreibung</a:t>
            </a:r>
          </a:p>
          <a:p>
            <a:r>
              <a:rPr lang="de-CH" dirty="0" smtClean="0"/>
              <a:t>Übermitteln an Server</a:t>
            </a:r>
          </a:p>
          <a:p>
            <a:r>
              <a:rPr lang="de-CH" dirty="0" smtClean="0"/>
              <a:t>Anzeige auf Server</a:t>
            </a:r>
          </a:p>
          <a:p>
            <a:endParaRPr lang="de-CH" dirty="0"/>
          </a:p>
          <a:p>
            <a:r>
              <a:rPr lang="de-CH" dirty="0" smtClean="0"/>
              <a:t>3 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r>
              <a:rPr lang="de-CH" dirty="0" smtClean="0"/>
              <a:t>Fehlgeschlagene Übermittlung simulieren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 Ablauf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0347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6511" y="32754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491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5496" y="-391581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735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323528" y="2132856"/>
            <a:ext cx="8331007" cy="254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132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23528" y="1549112"/>
            <a:ext cx="2233575" cy="4222969"/>
            <a:chOff x="599406" y="1549112"/>
            <a:chExt cx="2233575" cy="4222969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107185"/>
              <a:ext cx="2221421" cy="36648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599406" y="1549112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 err="1" smtClean="0"/>
                <a:t>Android</a:t>
              </a:r>
              <a:r>
                <a:rPr lang="de-CH" b="1" dirty="0" smtClean="0"/>
                <a:t> GUI</a:t>
              </a:r>
              <a:endParaRPr lang="de-CH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635896" y="1204892"/>
            <a:ext cx="5127426" cy="5027113"/>
            <a:chOff x="3635896" y="1204892"/>
            <a:chExt cx="5127426" cy="5027113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722762" y="1733778"/>
              <a:ext cx="5040560" cy="4498227"/>
              <a:chOff x="3779912" y="1400403"/>
              <a:chExt cx="5040560" cy="4498227"/>
            </a:xfrm>
          </p:grpSpPr>
          <p:pic>
            <p:nvPicPr>
              <p:cNvPr id="8199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556792"/>
                <a:ext cx="5040560" cy="4341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00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400403"/>
                <a:ext cx="1224136" cy="164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3635896" y="1204892"/>
              <a:ext cx="5127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Anzeige Stundeneinträge auf Server </a:t>
              </a:r>
              <a:endParaRPr lang="de-C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MS3 Elaboration wird heute abgeschlossen</a:t>
            </a:r>
          </a:p>
          <a:p>
            <a:r>
              <a:rPr lang="de-CH" dirty="0"/>
              <a:t>Konstruktionsphase </a:t>
            </a:r>
            <a:r>
              <a:rPr lang="de-CH" dirty="0" smtClean="0"/>
              <a:t>ist geplant</a:t>
            </a:r>
          </a:p>
          <a:p>
            <a:r>
              <a:rPr lang="de-CH" dirty="0" smtClean="0"/>
              <a:t>Code Review gemacht</a:t>
            </a:r>
          </a:p>
          <a:p>
            <a:r>
              <a:rPr lang="de-CH" dirty="0"/>
              <a:t>Release V0.1 </a:t>
            </a:r>
            <a:r>
              <a:rPr lang="de-CH" dirty="0" smtClean="0"/>
              <a:t>erstellt</a:t>
            </a:r>
          </a:p>
          <a:p>
            <a:pPr lvl="1"/>
            <a:r>
              <a:rPr lang="de-CH" dirty="0" smtClean="0"/>
              <a:t>Als Tag v0.1 im SVN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Projektstand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8713862" cy="15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9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Technische Risiken eliminieren</a:t>
            </a:r>
          </a:p>
          <a:p>
            <a:r>
              <a:rPr lang="de-CH" dirty="0" smtClean="0"/>
              <a:t>Machbarkeit beweisen</a:t>
            </a:r>
          </a:p>
          <a:p>
            <a:r>
              <a:rPr lang="de-CH" dirty="0" smtClean="0"/>
              <a:t>Vorbereitung Konstruktionsphase</a:t>
            </a:r>
          </a:p>
          <a:p>
            <a:r>
              <a:rPr lang="de-CH" dirty="0" smtClean="0"/>
              <a:t>Evaluation Werkzeuge / Bibliotheken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39"/>
            <a:ext cx="8786559" cy="62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52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13" y="5934422"/>
            <a:ext cx="1621929" cy="75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0" y="188640"/>
            <a:ext cx="8930958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83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Risikomanagement</a:t>
            </a:r>
            <a:endParaRPr lang="de-CH" dirty="0"/>
          </a:p>
        </p:txBody>
      </p:sp>
      <p:pic>
        <p:nvPicPr>
          <p:cNvPr id="614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21088"/>
            <a:ext cx="2088232" cy="2088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749800" algn="l"/>
              </a:tabLst>
            </a:pPr>
            <a:r>
              <a:rPr lang="de-CH" dirty="0" smtClean="0"/>
              <a:t>Anzahl Risiken:	6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Verbleibende Reserve:	~13 Stunden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 Risiken:	3</a:t>
            </a:r>
          </a:p>
          <a:p>
            <a:pPr>
              <a:tabLst>
                <a:tab pos="4749800" algn="l"/>
              </a:tabLst>
            </a:pPr>
            <a:endParaRPr lang="de-CH" dirty="0" smtClean="0"/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Bereinigtes Risiko in Elaboration Phase</a:t>
            </a:r>
          </a:p>
          <a:p>
            <a:pPr lvl="1">
              <a:tabLst>
                <a:tab pos="4749800" algn="l"/>
              </a:tabLst>
            </a:pPr>
            <a:r>
              <a:rPr lang="de-CH" dirty="0" smtClean="0"/>
              <a:t>Übertragung Mobile </a:t>
            </a:r>
            <a:r>
              <a:rPr lang="de-CH" dirty="0" smtClean="0">
                <a:sym typeface="Wingdings" pitchFamily="2" charset="2"/>
              </a:rPr>
              <a:t> Server</a:t>
            </a:r>
            <a:r>
              <a:rPr lang="de-CH" dirty="0" smtClean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3667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Risiken sind </a:t>
            </a:r>
            <a:r>
              <a:rPr lang="de-CH" dirty="0"/>
              <a:t>eliminieren</a:t>
            </a:r>
          </a:p>
          <a:p>
            <a:r>
              <a:rPr lang="de-CH" dirty="0"/>
              <a:t>Machbarkeit </a:t>
            </a:r>
            <a:r>
              <a:rPr lang="de-CH" dirty="0" smtClean="0"/>
              <a:t>ist bewiesen</a:t>
            </a:r>
          </a:p>
          <a:p>
            <a:r>
              <a:rPr lang="de-CH" dirty="0" smtClean="0"/>
              <a:t>Architekturprototyp läuft und kann weiterentwickelt werden</a:t>
            </a:r>
          </a:p>
          <a:p>
            <a:r>
              <a:rPr lang="de-CH" dirty="0"/>
              <a:t>Testabläufe definiert und demonstriert</a:t>
            </a:r>
            <a:endParaRPr lang="de-CH" dirty="0" smtClean="0"/>
          </a:p>
          <a:p>
            <a:r>
              <a:rPr lang="de-CH" dirty="0"/>
              <a:t>Projekt ist on </a:t>
            </a:r>
            <a:r>
              <a:rPr lang="de-CH" dirty="0" smtClean="0"/>
              <a:t>Track</a:t>
            </a:r>
          </a:p>
          <a:p>
            <a:r>
              <a:rPr lang="de-CH" dirty="0" smtClean="0"/>
              <a:t>Konstruktionsphase kann gestartet werden </a:t>
            </a:r>
            <a:r>
              <a:rPr lang="de-CH" dirty="0" smtClean="0">
                <a:sym typeface="Wingdings" pitchFamily="2" charset="2"/>
              </a:rPr>
              <a:t>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Zusammenfassung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7100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331640" y="2132856"/>
            <a:ext cx="3672408" cy="1440160"/>
          </a:xfrm>
        </p:spPr>
        <p:txBody>
          <a:bodyPr/>
          <a:lstStyle/>
          <a:p>
            <a:pPr marL="109728" indent="0">
              <a:buNone/>
            </a:pPr>
            <a:r>
              <a:rPr lang="de-CH" dirty="0" smtClean="0"/>
              <a:t>Vielen Dank für Ihre Aufmerksamkeit!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5122" name="Picture 2" descr="C:\Users\schefe\AppData\Local\Microsoft\Windows\Temporary Internet Files\Content.IE5\PFEG0HII\MP900315598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4"/>
            <a:ext cx="2547196" cy="181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6214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Technologieunterschied Client / </a:t>
            </a:r>
            <a:r>
              <a:rPr lang="de-CH" dirty="0" smtClean="0"/>
              <a:t>Server</a:t>
            </a:r>
          </a:p>
          <a:p>
            <a:r>
              <a:rPr lang="de-CH" dirty="0" smtClean="0"/>
              <a:t>Keine globale ID, solange nicht auf Server</a:t>
            </a:r>
          </a:p>
          <a:p>
            <a:r>
              <a:rPr lang="de-CH" dirty="0" smtClean="0"/>
              <a:t>Unsichere Datenübertragung</a:t>
            </a:r>
          </a:p>
          <a:p>
            <a:pPr lvl="1"/>
            <a:r>
              <a:rPr lang="de-CH" dirty="0" smtClean="0"/>
              <a:t>Informationsasymmetrie</a:t>
            </a:r>
          </a:p>
          <a:p>
            <a:pPr lvl="1"/>
            <a:r>
              <a:rPr lang="de-CH" dirty="0" smtClean="0"/>
              <a:t>Dateninkonsistenz</a:t>
            </a:r>
          </a:p>
          <a:p>
            <a:pPr lvl="1"/>
            <a:r>
              <a:rPr lang="de-CH" dirty="0" smtClean="0"/>
              <a:t>Datenverlust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Protokoll</a:t>
            </a:r>
            <a:endParaRPr lang="de-CH" dirty="0" smtClean="0"/>
          </a:p>
          <a:p>
            <a:r>
              <a:rPr lang="de-CH" dirty="0" smtClean="0"/>
              <a:t>Konzentration Stundeneintrag</a:t>
            </a:r>
          </a:p>
          <a:p>
            <a:pPr lvl="1"/>
            <a:r>
              <a:rPr lang="de-CH" dirty="0" smtClean="0"/>
              <a:t>Details auf den nächsten Folien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pic>
        <p:nvPicPr>
          <p:cNvPr id="4100" name="Picture 4" descr="C:\Users\Lukas Elmer\AppData\Local\Microsoft\Windows\Temporary Internet Files\Content.IE5\E2GAV9V0\MP90040100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06" y="4651140"/>
            <a:ext cx="1073180" cy="160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953" r="2376" b="2727"/>
          <a:stretch/>
        </p:blipFill>
        <p:spPr bwMode="auto">
          <a:xfrm>
            <a:off x="539552" y="19016"/>
            <a:ext cx="8208912" cy="651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580" y="260648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062" y="-2259632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6873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Simples, funktionsfähiges </a:t>
            </a:r>
            <a:r>
              <a:rPr lang="de-CH" dirty="0" smtClean="0"/>
              <a:t>GUI</a:t>
            </a:r>
          </a:p>
          <a:p>
            <a:r>
              <a:rPr lang="de-CH" dirty="0" smtClean="0"/>
              <a:t>Stundeneintrag erfassen und übertragen</a:t>
            </a:r>
          </a:p>
          <a:p>
            <a:r>
              <a:rPr lang="de-CH" dirty="0" smtClean="0"/>
              <a:t>CRUD Stundeneintrag auf Server</a:t>
            </a:r>
          </a:p>
          <a:p>
            <a:r>
              <a:rPr lang="de-CH" dirty="0" smtClean="0"/>
              <a:t>Unit Tests (Server und Client)</a:t>
            </a:r>
          </a:p>
          <a:p>
            <a:r>
              <a:rPr lang="de-CH" dirty="0" smtClean="0"/>
              <a:t>Über </a:t>
            </a:r>
            <a:r>
              <a:rPr lang="de-CH" dirty="0"/>
              <a:t>alle </a:t>
            </a:r>
            <a:r>
              <a:rPr lang="de-CH" dirty="0" err="1" smtClean="0"/>
              <a:t>Layers</a:t>
            </a:r>
            <a:r>
              <a:rPr lang="de-CH" dirty="0" smtClean="0"/>
              <a:t> und Tiers</a:t>
            </a:r>
            <a:endParaRPr lang="de-CH" dirty="0"/>
          </a:p>
          <a:p>
            <a:pPr lvl="1"/>
            <a:r>
              <a:rPr lang="de-CH" dirty="0" err="1" smtClean="0"/>
              <a:t>Android</a:t>
            </a:r>
            <a:r>
              <a:rPr lang="de-CH" dirty="0" smtClean="0"/>
              <a:t> GUI </a:t>
            </a:r>
            <a:r>
              <a:rPr lang="de-CH" dirty="0" smtClean="0">
                <a:sym typeface="Wingdings" pitchFamily="2" charset="2"/>
              </a:rPr>
              <a:t> …  </a:t>
            </a:r>
            <a:r>
              <a:rPr lang="de-CH" dirty="0" err="1" smtClean="0">
                <a:sym typeface="Wingdings" pitchFamily="2" charset="2"/>
              </a:rPr>
              <a:t>Android</a:t>
            </a:r>
            <a:r>
              <a:rPr lang="de-CH" dirty="0" smtClean="0">
                <a:sym typeface="Wingdings" pitchFamily="2" charset="2"/>
              </a:rPr>
              <a:t> DB </a:t>
            </a:r>
            <a:r>
              <a:rPr lang="de-CH" smtClean="0">
                <a:sym typeface="Wingdings" pitchFamily="2" charset="2"/>
              </a:rPr>
              <a:t> </a:t>
            </a:r>
            <a:r>
              <a:rPr lang="de-CH" smtClean="0">
                <a:sym typeface="Wingdings" pitchFamily="2" charset="2"/>
              </a:rPr>
              <a:t>Netz-</a:t>
            </a:r>
            <a:br>
              <a:rPr lang="de-CH" smtClean="0">
                <a:sym typeface="Wingdings" pitchFamily="2" charset="2"/>
              </a:rPr>
            </a:br>
            <a:r>
              <a:rPr lang="de-CH" smtClean="0">
                <a:sym typeface="Wingdings" pitchFamily="2" charset="2"/>
              </a:rPr>
              <a:t>werk </a:t>
            </a:r>
            <a:r>
              <a:rPr lang="de-CH" dirty="0" smtClean="0">
                <a:sym typeface="Wingdings" pitchFamily="2" charset="2"/>
              </a:rPr>
              <a:t> Server DB </a:t>
            </a:r>
            <a:r>
              <a:rPr lang="de-CH" dirty="0">
                <a:sym typeface="Wingdings" pitchFamily="2" charset="2"/>
              </a:rPr>
              <a:t> … </a:t>
            </a:r>
            <a:r>
              <a:rPr lang="de-CH" dirty="0" smtClean="0">
                <a:sym typeface="Wingdings" pitchFamily="2" charset="2"/>
              </a:rPr>
              <a:t> Server GUI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 </a:t>
            </a:r>
            <a:r>
              <a:rPr lang="de-CH" sz="4400" dirty="0"/>
              <a:t>Prototyp</a:t>
            </a:r>
            <a:endParaRPr lang="de-CH" dirty="0"/>
          </a:p>
        </p:txBody>
      </p:sp>
      <p:pic>
        <p:nvPicPr>
          <p:cNvPr id="5123" name="Picture 3" descr="C:\Users\Lukas Elmer\AppData\Local\Microsoft\Windows\Temporary Internet Files\Content.IE5\E2GAV9V0\MP90043931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27316"/>
            <a:ext cx="2328317" cy="155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Übersicht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426</Words>
  <Application>Microsoft Office PowerPoint</Application>
  <PresentationFormat>Bildschirmpräsentation (4:3)</PresentationFormat>
  <Paragraphs>193</Paragraphs>
  <Slides>34</Slides>
  <Notes>34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hsr_elmer</vt:lpstr>
      <vt:lpstr>Mobile Reporting Tool</vt:lpstr>
      <vt:lpstr>Inhalt</vt:lpstr>
      <vt:lpstr>Ziele</vt:lpstr>
      <vt:lpstr>Risiken</vt:lpstr>
      <vt:lpstr>PowerPoint-Präsentation</vt:lpstr>
      <vt:lpstr>PowerPoint-Präsentation</vt:lpstr>
      <vt:lpstr>PowerPoint-Präsentation</vt:lpstr>
      <vt:lpstr>Funktionalität Prototyp</vt:lpstr>
      <vt:lpstr>Architektur Übersicht</vt:lpstr>
      <vt:lpstr>Tiers</vt:lpstr>
      <vt:lpstr>Layers / Packages</vt:lpstr>
      <vt:lpstr>PowerPoint-Präsentation</vt:lpstr>
      <vt:lpstr>PowerPoint-Präsentation</vt:lpstr>
      <vt:lpstr>Architekturentscheidungen</vt:lpstr>
      <vt:lpstr>Domainmodel </vt:lpstr>
      <vt:lpstr>Problemdomain Android</vt:lpstr>
      <vt:lpstr>Problemdomain Server</vt:lpstr>
      <vt:lpstr>PowerPoint-Präsentation</vt:lpstr>
      <vt:lpstr>Tests</vt:lpstr>
      <vt:lpstr>Unit Tests Android</vt:lpstr>
      <vt:lpstr>Unit Tests Rails</vt:lpstr>
      <vt:lpstr>Systemtest</vt:lpstr>
      <vt:lpstr>PowerPoint-Präsentation</vt:lpstr>
      <vt:lpstr>Live Demo Ablauf</vt:lpstr>
      <vt:lpstr>PowerPoint-Präsentation</vt:lpstr>
      <vt:lpstr>PowerPoint-Präsentation</vt:lpstr>
      <vt:lpstr>PowerPoint-Präsentation</vt:lpstr>
      <vt:lpstr>Live Demo</vt:lpstr>
      <vt:lpstr>Projektstand</vt:lpstr>
      <vt:lpstr>PowerPoint-Präsentation</vt:lpstr>
      <vt:lpstr>PowerPoint-Präsentation</vt:lpstr>
      <vt:lpstr>Risikomanagement</vt:lpstr>
      <vt:lpstr>Zusammenfassung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Delia</cp:lastModifiedBy>
  <cp:revision>209</cp:revision>
  <dcterms:created xsi:type="dcterms:W3CDTF">2011-04-12T13:11:17Z</dcterms:created>
  <dcterms:modified xsi:type="dcterms:W3CDTF">2011-04-13T20:50:06Z</dcterms:modified>
</cp:coreProperties>
</file>