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3" r:id="rId6"/>
    <p:sldId id="262" r:id="rId7"/>
    <p:sldId id="282" r:id="rId8"/>
    <p:sldId id="260" r:id="rId9"/>
    <p:sldId id="261" r:id="rId10"/>
    <p:sldId id="264" r:id="rId11"/>
    <p:sldId id="265" r:id="rId12"/>
    <p:sldId id="273" r:id="rId13"/>
    <p:sldId id="281" r:id="rId14"/>
    <p:sldId id="267" r:id="rId15"/>
    <p:sldId id="275" r:id="rId16"/>
    <p:sldId id="266" r:id="rId17"/>
    <p:sldId id="268" r:id="rId18"/>
    <p:sldId id="274" r:id="rId19"/>
    <p:sldId id="270" r:id="rId20"/>
    <p:sldId id="271" r:id="rId21"/>
    <p:sldId id="272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7034" autoAdjust="0"/>
  </p:normalViewPr>
  <p:slideViewPr>
    <p:cSldViewPr>
      <p:cViewPr>
        <p:scale>
          <a:sx n="70" d="100"/>
          <a:sy n="70" d="100"/>
        </p:scale>
        <p:origin x="-51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E562-B4A7-4691-93A6-AE6376F8EF26}" type="datetimeFigureOut">
              <a:rPr lang="de-CH" smtClean="0"/>
              <a:t>13.04.2011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FE81-6B21-41EA-A3E2-976A199E59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91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6129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Digi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36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583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504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296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838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31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32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0101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69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redmine.elmermx.ch/projects/mrt/issues/gantt?query_id=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e2p_svn.elmermx.ch/doc/01_Projektplan/risikomanagement.xls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Mobile Reporting Tool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MS3: Architektur </a:t>
            </a:r>
            <a:r>
              <a:rPr lang="de-CH" dirty="0" smtClean="0"/>
              <a:t>und </a:t>
            </a:r>
            <a:r>
              <a:rPr lang="de-CH" dirty="0"/>
              <a:t>Prototyp</a:t>
            </a:r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7355160" cy="2379719"/>
          </a:xfrm>
        </p:spPr>
        <p:txBody>
          <a:bodyPr/>
          <a:lstStyle/>
          <a:p>
            <a:r>
              <a:rPr lang="de-CH" dirty="0" smtClean="0"/>
              <a:t>Protokoll HTTP 1.1</a:t>
            </a:r>
          </a:p>
          <a:p>
            <a:r>
              <a:rPr lang="de-CH" dirty="0" smtClean="0"/>
              <a:t>Client: </a:t>
            </a:r>
            <a:r>
              <a:rPr lang="de-CH" dirty="0" err="1" smtClean="0"/>
              <a:t>Android</a:t>
            </a:r>
            <a:r>
              <a:rPr lang="de-CH" dirty="0" smtClean="0"/>
              <a:t> Version 2.1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mrt.apk</a:t>
            </a:r>
            <a:endParaRPr lang="de-CH" dirty="0" smtClean="0"/>
          </a:p>
          <a:p>
            <a:r>
              <a:rPr lang="de-CH" dirty="0" smtClean="0"/>
              <a:t>Server: Linux mit Apache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rails_app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1835696" y="4149080"/>
            <a:ext cx="5973098" cy="182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Rails</a:t>
            </a:r>
            <a:endParaRPr lang="de-CH" dirty="0" smtClean="0"/>
          </a:p>
          <a:p>
            <a:pPr lvl="1"/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configuration</a:t>
            </a:r>
            <a:endParaRPr lang="de-CH" dirty="0"/>
          </a:p>
          <a:p>
            <a:pPr lvl="1"/>
            <a:r>
              <a:rPr lang="de-CH" dirty="0"/>
              <a:t>Applikation zu klein, um aufzuteilen</a:t>
            </a:r>
            <a:endParaRPr lang="de-CH" dirty="0" smtClean="0"/>
          </a:p>
          <a:p>
            <a:r>
              <a:rPr lang="de-CH" dirty="0" smtClean="0"/>
              <a:t>Konzentration </a:t>
            </a:r>
            <a:r>
              <a:rPr lang="de-CH" dirty="0" err="1" smtClean="0"/>
              <a:t>Android</a:t>
            </a:r>
            <a:endParaRPr lang="de-CH" dirty="0" smtClean="0"/>
          </a:p>
          <a:p>
            <a:r>
              <a:rPr lang="de-CH" dirty="0" smtClean="0"/>
              <a:t>Schichtenarchitektur</a:t>
            </a:r>
          </a:p>
          <a:p>
            <a:r>
              <a:rPr lang="de-CH" dirty="0" smtClean="0"/>
              <a:t>Auf der nächsten Folie: Umsetzung </a:t>
            </a:r>
            <a:r>
              <a:rPr lang="de-CH" dirty="0" err="1" smtClean="0"/>
              <a:t>Android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Packages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6511" y="32754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056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5496" y="-391581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904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Schichtenarchitektur</a:t>
            </a:r>
          </a:p>
          <a:p>
            <a:pPr lvl="1"/>
            <a:r>
              <a:rPr lang="de-CH" dirty="0" smtClean="0"/>
              <a:t>Schwache Kopplung</a:t>
            </a:r>
          </a:p>
          <a:p>
            <a:pPr lvl="1"/>
            <a:r>
              <a:rPr lang="de-CH" dirty="0" smtClean="0"/>
              <a:t>Hohe Kohäsion in Paketen</a:t>
            </a:r>
          </a:p>
          <a:p>
            <a:pPr lvl="1"/>
            <a:r>
              <a:rPr lang="de-CH" dirty="0" smtClean="0"/>
              <a:t>Aufteilbar</a:t>
            </a:r>
            <a:endParaRPr lang="de-CH" dirty="0"/>
          </a:p>
          <a:p>
            <a:pPr lvl="1"/>
            <a:r>
              <a:rPr lang="de-CH" dirty="0"/>
              <a:t>Einzeln t</a:t>
            </a:r>
            <a:r>
              <a:rPr lang="de-CH" dirty="0" smtClean="0"/>
              <a:t>estbar</a:t>
            </a:r>
          </a:p>
          <a:p>
            <a:r>
              <a:rPr lang="de-CH" dirty="0" smtClean="0"/>
              <a:t>Tests im gleichen Paket</a:t>
            </a:r>
          </a:p>
          <a:p>
            <a:pPr lvl="1"/>
            <a:r>
              <a:rPr lang="de-CH" dirty="0" smtClean="0"/>
              <a:t>Auch friendly / protected kann getestet werden</a:t>
            </a:r>
          </a:p>
          <a:p>
            <a:r>
              <a:rPr lang="de-CH" dirty="0" smtClean="0"/>
              <a:t>Frameworks</a:t>
            </a:r>
          </a:p>
          <a:p>
            <a:pPr lvl="1"/>
            <a:r>
              <a:rPr lang="de-CH" dirty="0" err="1" smtClean="0"/>
              <a:t>ORMLite</a:t>
            </a:r>
            <a:r>
              <a:rPr lang="de-CH" dirty="0" smtClean="0"/>
              <a:t> (OR Mapper für </a:t>
            </a:r>
            <a:r>
              <a:rPr lang="de-CH" dirty="0" err="1" smtClean="0"/>
              <a:t>SQLite</a:t>
            </a:r>
            <a:r>
              <a:rPr lang="de-CH" dirty="0" smtClean="0"/>
              <a:t> DB)</a:t>
            </a:r>
          </a:p>
          <a:p>
            <a:pPr lvl="1"/>
            <a:r>
              <a:rPr lang="de-CH" dirty="0" err="1" smtClean="0"/>
              <a:t>Robotium</a:t>
            </a:r>
            <a:r>
              <a:rPr lang="de-CH" dirty="0" smtClean="0"/>
              <a:t> (</a:t>
            </a:r>
            <a:r>
              <a:rPr lang="de-CH" dirty="0" err="1" smtClean="0"/>
              <a:t>Testing</a:t>
            </a:r>
            <a:r>
              <a:rPr lang="de-CH" dirty="0" smtClean="0"/>
              <a:t> Framework)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Architekturentscheidungen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572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Domainmodel 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5859" r="934" b="2093"/>
          <a:stretch/>
        </p:blipFill>
        <p:spPr bwMode="auto">
          <a:xfrm>
            <a:off x="217240" y="1484784"/>
            <a:ext cx="84772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663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t="8010" r="1227" b="2981"/>
          <a:stretch/>
        </p:blipFill>
        <p:spPr bwMode="auto">
          <a:xfrm>
            <a:off x="405061" y="1844824"/>
            <a:ext cx="8171998" cy="3666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Problemdomain </a:t>
            </a:r>
            <a:r>
              <a:rPr lang="de-CH" dirty="0" smtClean="0"/>
              <a:t>Server</a:t>
            </a:r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" t="3941" r="1147" b="1307"/>
          <a:stretch/>
        </p:blipFill>
        <p:spPr bwMode="auto">
          <a:xfrm>
            <a:off x="1115616" y="260649"/>
            <a:ext cx="7410616" cy="676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578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Wichtig, weil…</a:t>
            </a:r>
          </a:p>
          <a:p>
            <a:pPr lvl="1"/>
            <a:r>
              <a:rPr lang="de-CH" dirty="0" smtClean="0"/>
              <a:t>Qualitätssicherung</a:t>
            </a:r>
          </a:p>
          <a:p>
            <a:pPr lvl="1"/>
            <a:r>
              <a:rPr lang="de-CH" dirty="0" err="1" smtClean="0"/>
              <a:t>Don’t</a:t>
            </a:r>
            <a:r>
              <a:rPr lang="de-CH" dirty="0" smtClean="0"/>
              <a:t> break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trunk</a:t>
            </a:r>
            <a:endParaRPr lang="de-CH" dirty="0" smtClean="0"/>
          </a:p>
          <a:p>
            <a:pPr lvl="1"/>
            <a:r>
              <a:rPr lang="de-CH" dirty="0" smtClean="0"/>
              <a:t>Zustand kann jederzeit getestet werden</a:t>
            </a:r>
          </a:p>
          <a:p>
            <a:r>
              <a:rPr lang="de-CH" dirty="0" smtClean="0"/>
              <a:t>Unit Tests</a:t>
            </a:r>
          </a:p>
          <a:p>
            <a:pPr lvl="1"/>
            <a:r>
              <a:rPr lang="de-CH" dirty="0" smtClean="0"/>
              <a:t>Einzelne Komponenten testen</a:t>
            </a:r>
          </a:p>
          <a:p>
            <a:pPr lvl="1"/>
            <a:r>
              <a:rPr lang="de-CH" dirty="0" smtClean="0"/>
              <a:t>Mock Objects</a:t>
            </a:r>
          </a:p>
          <a:p>
            <a:r>
              <a:rPr lang="de-CH" dirty="0" smtClean="0"/>
              <a:t>System Tests</a:t>
            </a:r>
          </a:p>
          <a:p>
            <a:pPr lvl="1"/>
            <a:r>
              <a:rPr lang="de-CH" dirty="0" smtClean="0"/>
              <a:t>Ziele erreicht?</a:t>
            </a:r>
          </a:p>
          <a:p>
            <a:pPr lvl="1"/>
            <a:r>
              <a:rPr lang="de-CH" dirty="0" smtClean="0"/>
              <a:t>Interaktion mit Menschen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268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5939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smtClean="0"/>
              <a:t>Ziele, Risiken, Funktionalität</a:t>
            </a:r>
          </a:p>
          <a:p>
            <a:r>
              <a:rPr lang="de-CH" sz="3000" dirty="0" smtClean="0"/>
              <a:t>Architektur</a:t>
            </a:r>
            <a:endParaRPr lang="de-CH" sz="2600" dirty="0" smtClean="0"/>
          </a:p>
          <a:p>
            <a:pPr lvl="1"/>
            <a:r>
              <a:rPr lang="de-CH" sz="2600" dirty="0" smtClean="0"/>
              <a:t>Packages (</a:t>
            </a:r>
            <a:r>
              <a:rPr lang="de-CH" sz="2600" dirty="0" err="1" smtClean="0"/>
              <a:t>Layers</a:t>
            </a:r>
            <a:r>
              <a:rPr lang="de-CH" sz="2600" dirty="0" smtClean="0"/>
              <a:t>, Tiers)</a:t>
            </a:r>
          </a:p>
          <a:p>
            <a:pPr lvl="1"/>
            <a:r>
              <a:rPr lang="de-CH" sz="2600" dirty="0" smtClean="0"/>
              <a:t>Problemdomains</a:t>
            </a:r>
          </a:p>
          <a:p>
            <a:r>
              <a:rPr lang="de-CH" sz="3000" dirty="0" smtClean="0"/>
              <a:t>Tests</a:t>
            </a:r>
          </a:p>
          <a:p>
            <a:r>
              <a:rPr lang="de-CH" sz="3000" dirty="0" smtClean="0"/>
              <a:t>Live-Demo</a:t>
            </a:r>
          </a:p>
          <a:p>
            <a:r>
              <a:rPr lang="de-CH" sz="3000" dirty="0" smtClean="0"/>
              <a:t>Projektstand</a:t>
            </a:r>
            <a:endParaRPr lang="de-CH" sz="3000" dirty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2051" name="Picture 3" descr="C:\Users\Lukas Elmer\AppData\Local\Microsoft\Windows\Temporary Internet Files\Content.IE5\E2GAV9V0\MP90040957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581128"/>
            <a:ext cx="1620279" cy="162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550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Live-Demo</a:t>
            </a:r>
            <a:endParaRPr lang="de-CH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23528" y="1549112"/>
            <a:ext cx="2233575" cy="4222969"/>
            <a:chOff x="599406" y="1549112"/>
            <a:chExt cx="2233575" cy="4222969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107185"/>
              <a:ext cx="2221421" cy="36648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599406" y="1549112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 err="1" smtClean="0"/>
                <a:t>Android</a:t>
              </a:r>
              <a:r>
                <a:rPr lang="de-CH" b="1" dirty="0" smtClean="0"/>
                <a:t> GUI</a:t>
              </a:r>
              <a:endParaRPr lang="de-CH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635896" y="1204892"/>
            <a:ext cx="5127426" cy="5027113"/>
            <a:chOff x="3635896" y="1204892"/>
            <a:chExt cx="5127426" cy="5027113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722762" y="1733778"/>
              <a:ext cx="5040560" cy="4498227"/>
              <a:chOff x="3779912" y="1400403"/>
              <a:chExt cx="5040560" cy="4498227"/>
            </a:xfrm>
          </p:grpSpPr>
          <p:pic>
            <p:nvPicPr>
              <p:cNvPr id="8199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556792"/>
                <a:ext cx="5040560" cy="4341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00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400403"/>
                <a:ext cx="1224136" cy="164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3635896" y="1204892"/>
              <a:ext cx="5127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Anzeige </a:t>
              </a:r>
              <a:r>
                <a:rPr lang="de-CH" b="1" dirty="0" smtClean="0"/>
                <a:t>Stundeneinträge auf </a:t>
              </a:r>
              <a:r>
                <a:rPr lang="de-CH" b="1" dirty="0" smtClean="0"/>
                <a:t>Server </a:t>
              </a:r>
              <a:endParaRPr lang="de-C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Bisherige </a:t>
            </a:r>
            <a:r>
              <a:rPr lang="de-CH" dirty="0" smtClean="0"/>
              <a:t>totale Arbeitszeit: 433 </a:t>
            </a:r>
            <a:r>
              <a:rPr lang="de-CH" dirty="0" smtClean="0"/>
              <a:t>Stunden</a:t>
            </a:r>
          </a:p>
          <a:p>
            <a:r>
              <a:rPr lang="de-CH" dirty="0"/>
              <a:t>Release V0.1 </a:t>
            </a:r>
            <a:r>
              <a:rPr lang="de-CH" dirty="0" smtClean="0"/>
              <a:t>erstellt</a:t>
            </a:r>
            <a:endParaRPr lang="de-CH" dirty="0" smtClean="0"/>
          </a:p>
          <a:p>
            <a:r>
              <a:rPr lang="de-CH" dirty="0" smtClean="0"/>
              <a:t>MS3 Elaboration wird heute abgeschlossen</a:t>
            </a:r>
            <a:endParaRPr lang="de-CH" dirty="0" smtClean="0"/>
          </a:p>
          <a:p>
            <a:r>
              <a:rPr lang="de-CH" dirty="0" err="1" smtClean="0"/>
              <a:t>Construction</a:t>
            </a:r>
            <a:r>
              <a:rPr lang="de-CH" dirty="0" smtClean="0"/>
              <a:t> </a:t>
            </a:r>
            <a:r>
              <a:rPr lang="de-CH" dirty="0" smtClean="0"/>
              <a:t>Phase </a:t>
            </a:r>
            <a:r>
              <a:rPr lang="de-CH" dirty="0" smtClean="0"/>
              <a:t>geplant</a:t>
            </a:r>
          </a:p>
          <a:p>
            <a:r>
              <a:rPr lang="de-CH" dirty="0" smtClean="0"/>
              <a:t>Code Review gemacht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Projektstand</a:t>
            </a:r>
            <a:endParaRPr lang="de-CH" dirty="0"/>
          </a:p>
        </p:txBody>
      </p:sp>
      <p:pic>
        <p:nvPicPr>
          <p:cNvPr id="4099" name="Picture 3" descr="C:\Users\schefe\AppData\Local\Microsoft\Windows\Temporary Internet Files\Content.IE5\5MBT18M7\MP90043837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4723"/>
            <a:ext cx="1088406" cy="14502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19" y="4437112"/>
            <a:ext cx="8899982" cy="1560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9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13" y="5934422"/>
            <a:ext cx="1621929" cy="75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67321"/>
            <a:ext cx="6408712" cy="539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834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Auswertung Zeiterfassung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1160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Risikomanagement</a:t>
            </a:r>
            <a:endParaRPr lang="de-CH" dirty="0"/>
          </a:p>
        </p:txBody>
      </p:sp>
      <p:pic>
        <p:nvPicPr>
          <p:cNvPr id="614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21088"/>
            <a:ext cx="2088232" cy="2088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749800" algn="l"/>
              </a:tabLst>
            </a:pPr>
            <a:r>
              <a:rPr lang="de-CH" dirty="0" smtClean="0"/>
              <a:t>Anzahl </a:t>
            </a:r>
            <a:r>
              <a:rPr lang="de-CH" dirty="0" smtClean="0"/>
              <a:t>Risiken:	6</a:t>
            </a:r>
            <a:endParaRPr lang="de-CH" dirty="0" smtClean="0"/>
          </a:p>
          <a:p>
            <a:pPr>
              <a:tabLst>
                <a:tab pos="4749800" algn="l"/>
              </a:tabLst>
            </a:pPr>
            <a:r>
              <a:rPr lang="de-CH" dirty="0" smtClean="0"/>
              <a:t>Verbleibende Reserve:	~</a:t>
            </a:r>
            <a:r>
              <a:rPr lang="de-CH" dirty="0" smtClean="0"/>
              <a:t>13 Stunden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 Risiken:	3</a:t>
            </a:r>
            <a:endParaRPr lang="de-CH" dirty="0" smtClean="0"/>
          </a:p>
          <a:p>
            <a:pPr>
              <a:tabLst>
                <a:tab pos="4749800" algn="l"/>
              </a:tabLst>
            </a:pPr>
            <a:endParaRPr lang="de-CH" dirty="0" smtClean="0"/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Bereinigtes Risiko in </a:t>
            </a:r>
            <a:r>
              <a:rPr lang="de-CH" dirty="0" smtClean="0"/>
              <a:t>Elaboration Phase:</a:t>
            </a:r>
          </a:p>
          <a:p>
            <a:pPr lvl="1">
              <a:tabLst>
                <a:tab pos="4749800" algn="l"/>
              </a:tabLst>
            </a:pPr>
            <a:r>
              <a:rPr lang="de-CH" dirty="0" smtClean="0"/>
              <a:t>Übertragung Mobile </a:t>
            </a:r>
            <a:r>
              <a:rPr lang="de-CH" dirty="0" smtClean="0">
                <a:sym typeface="Wingdings" pitchFamily="2" charset="2"/>
              </a:rPr>
              <a:t> Server</a:t>
            </a:r>
            <a:r>
              <a:rPr lang="de-CH" dirty="0" smtClean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3667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331640" y="2132856"/>
            <a:ext cx="3672408" cy="1440160"/>
          </a:xfrm>
        </p:spPr>
        <p:txBody>
          <a:bodyPr/>
          <a:lstStyle/>
          <a:p>
            <a:pPr marL="109728" indent="0">
              <a:buNone/>
            </a:pPr>
            <a:r>
              <a:rPr lang="de-CH" dirty="0" smtClean="0"/>
              <a:t>Vielen Dank für Ihre Aufmerksamkeit!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5122" name="Picture 2" descr="C:\Users\schefe\AppData\Local\Microsoft\Windows\Temporary Internet Files\Content.IE5\PFEG0HII\MP90031559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4"/>
            <a:ext cx="2547196" cy="181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6214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Technische Risiken eliminieren</a:t>
            </a:r>
          </a:p>
          <a:p>
            <a:r>
              <a:rPr lang="de-CH" dirty="0" smtClean="0"/>
              <a:t>Machbarkeit beweisen</a:t>
            </a:r>
          </a:p>
          <a:p>
            <a:r>
              <a:rPr lang="de-CH" dirty="0" smtClean="0"/>
              <a:t>Vorbereitung Konstruktionsphase</a:t>
            </a:r>
          </a:p>
          <a:p>
            <a:r>
              <a:rPr lang="de-CH" dirty="0" smtClean="0"/>
              <a:t>Evaluation Werkzeuge / Bibliotheken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pic>
        <p:nvPicPr>
          <p:cNvPr id="3075" name="Picture 3" descr="C:\Users\Lukas Elmer\AppData\Local\Microsoft\Windows\Temporary Internet Files\Content.IE5\E2GAV9V0\MP90043317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51085"/>
            <a:ext cx="2466964" cy="1851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Technologieunterschied Client / </a:t>
            </a:r>
            <a:r>
              <a:rPr lang="de-CH" dirty="0" smtClean="0"/>
              <a:t>Server</a:t>
            </a:r>
          </a:p>
          <a:p>
            <a:r>
              <a:rPr lang="de-CH" dirty="0" smtClean="0"/>
              <a:t>Keine globale ID, solange nicht auf Server</a:t>
            </a:r>
          </a:p>
          <a:p>
            <a:r>
              <a:rPr lang="de-CH" dirty="0" smtClean="0"/>
              <a:t>Unsichere Datenübertragung</a:t>
            </a:r>
          </a:p>
          <a:p>
            <a:pPr lvl="1"/>
            <a:r>
              <a:rPr lang="de-CH" dirty="0" smtClean="0"/>
              <a:t>Informationsasymmetrie</a:t>
            </a:r>
          </a:p>
          <a:p>
            <a:pPr lvl="1"/>
            <a:r>
              <a:rPr lang="de-CH" dirty="0" smtClean="0"/>
              <a:t>Dateninkonsistenz</a:t>
            </a:r>
          </a:p>
          <a:p>
            <a:pPr lvl="1"/>
            <a:r>
              <a:rPr lang="de-CH" dirty="0" smtClean="0"/>
              <a:t>Datenverlust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 Protokoll</a:t>
            </a:r>
            <a:endParaRPr lang="de-CH" dirty="0" smtClean="0"/>
          </a:p>
          <a:p>
            <a:r>
              <a:rPr lang="de-CH" dirty="0" smtClean="0"/>
              <a:t>Konzentration Stundeneintrag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Risiken</a:t>
            </a:r>
            <a:endParaRPr lang="de-CH" dirty="0"/>
          </a:p>
        </p:txBody>
      </p:sp>
      <p:pic>
        <p:nvPicPr>
          <p:cNvPr id="4100" name="Picture 4" descr="C:\Users\Lukas Elmer\AppData\Local\Microsoft\Windows\Temporary Internet Files\Content.IE5\E2GAV9V0\MP90040100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06" y="4651140"/>
            <a:ext cx="1073180" cy="1608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953" r="2376" b="2727"/>
          <a:stretch/>
        </p:blipFill>
        <p:spPr bwMode="auto">
          <a:xfrm>
            <a:off x="539552" y="19016"/>
            <a:ext cx="8208912" cy="651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105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220580" y="260648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3654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220062" y="-2259632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6873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Simples, funktionsfähiges </a:t>
            </a:r>
            <a:r>
              <a:rPr lang="de-CH" dirty="0" smtClean="0"/>
              <a:t>GUI</a:t>
            </a:r>
          </a:p>
          <a:p>
            <a:r>
              <a:rPr lang="de-CH" dirty="0" smtClean="0"/>
              <a:t>Stundeneintrag erfassen und übertragen</a:t>
            </a:r>
          </a:p>
          <a:p>
            <a:r>
              <a:rPr lang="de-CH" dirty="0" smtClean="0"/>
              <a:t>CRUD Stundeneintrag auf Server</a:t>
            </a:r>
          </a:p>
          <a:p>
            <a:r>
              <a:rPr lang="de-CH" dirty="0" smtClean="0"/>
              <a:t>Unit Tests (Server und Client)</a:t>
            </a:r>
          </a:p>
          <a:p>
            <a:r>
              <a:rPr lang="de-CH" dirty="0" smtClean="0"/>
              <a:t>Über </a:t>
            </a:r>
            <a:r>
              <a:rPr lang="de-CH" dirty="0"/>
              <a:t>alle </a:t>
            </a:r>
            <a:r>
              <a:rPr lang="de-CH" dirty="0" err="1" smtClean="0"/>
              <a:t>Layers</a:t>
            </a:r>
            <a:r>
              <a:rPr lang="de-CH" dirty="0" smtClean="0"/>
              <a:t> und Tiers</a:t>
            </a:r>
            <a:endParaRPr lang="de-CH" dirty="0"/>
          </a:p>
          <a:p>
            <a:pPr lvl="1"/>
            <a:r>
              <a:rPr lang="de-CH" dirty="0" err="1" smtClean="0"/>
              <a:t>Android</a:t>
            </a:r>
            <a:r>
              <a:rPr lang="de-CH" dirty="0" smtClean="0"/>
              <a:t> GUI </a:t>
            </a:r>
            <a:r>
              <a:rPr lang="de-CH" dirty="0" smtClean="0">
                <a:sym typeface="Wingdings" pitchFamily="2" charset="2"/>
              </a:rPr>
              <a:t> …  </a:t>
            </a:r>
            <a:r>
              <a:rPr lang="de-CH" dirty="0" err="1" smtClean="0">
                <a:sym typeface="Wingdings" pitchFamily="2" charset="2"/>
              </a:rPr>
              <a:t>Android</a:t>
            </a:r>
            <a:r>
              <a:rPr lang="de-CH" dirty="0" smtClean="0">
                <a:sym typeface="Wingdings" pitchFamily="2" charset="2"/>
              </a:rPr>
              <a:t> DB  Netz-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werk  Server DB </a:t>
            </a:r>
            <a:r>
              <a:rPr lang="de-CH" dirty="0">
                <a:sym typeface="Wingdings" pitchFamily="2" charset="2"/>
              </a:rPr>
              <a:t> … </a:t>
            </a:r>
            <a:r>
              <a:rPr lang="de-CH" dirty="0" smtClean="0">
                <a:sym typeface="Wingdings" pitchFamily="2" charset="2"/>
              </a:rPr>
              <a:t> Server GUI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</a:t>
            </a:r>
            <a:endParaRPr lang="de-CH" dirty="0"/>
          </a:p>
        </p:txBody>
      </p:sp>
      <p:pic>
        <p:nvPicPr>
          <p:cNvPr id="5123" name="Picture 3" descr="C:\Users\Lukas Elmer\AppData\Local\Microsoft\Windows\Temporary Internet Files\Content.IE5\E2GAV9V0\MP90043931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27316"/>
            <a:ext cx="2328317" cy="155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997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6048672" cy="3744416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Server</a:t>
            </a:r>
          </a:p>
          <a:p>
            <a:pPr lvl="1"/>
            <a:r>
              <a:rPr lang="fr-CH" dirty="0" smtClean="0"/>
              <a:t>Apache </a:t>
            </a:r>
            <a:r>
              <a:rPr lang="en-US" dirty="0" smtClean="0"/>
              <a:t>Webserver</a:t>
            </a:r>
            <a:endParaRPr lang="fr-CH" dirty="0" smtClean="0"/>
          </a:p>
          <a:p>
            <a:pPr lvl="1"/>
            <a:r>
              <a:rPr lang="fr-CH" dirty="0" smtClean="0"/>
              <a:t>MySQL DB</a:t>
            </a:r>
          </a:p>
          <a:p>
            <a:r>
              <a:rPr lang="fr-CH" dirty="0" smtClean="0"/>
              <a:t>PC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smtClean="0"/>
              <a:t>Browser (XHTML, CSS, JS)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err="1" smtClean="0"/>
              <a:t>SQLite</a:t>
            </a:r>
            <a:r>
              <a:rPr lang="fr-CH" dirty="0" smtClean="0"/>
              <a:t> DB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 bwMode="auto">
          <a:xfrm>
            <a:off x="5148064" y="1190873"/>
            <a:ext cx="3867919" cy="46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304</Words>
  <Application>Microsoft Office PowerPoint</Application>
  <PresentationFormat>Bildschirmpräsentation (4:3)</PresentationFormat>
  <Paragraphs>125</Paragraphs>
  <Slides>26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hsr_elmer</vt:lpstr>
      <vt:lpstr>Mobile Reporting Tool</vt:lpstr>
      <vt:lpstr>Inhalt</vt:lpstr>
      <vt:lpstr>Ziele</vt:lpstr>
      <vt:lpstr>Risiken</vt:lpstr>
      <vt:lpstr>PowerPoint-Präsentation</vt:lpstr>
      <vt:lpstr>PowerPoint-Präsentation</vt:lpstr>
      <vt:lpstr>PowerPoint-Präsentation</vt:lpstr>
      <vt:lpstr>Funktionalität</vt:lpstr>
      <vt:lpstr>Architektur</vt:lpstr>
      <vt:lpstr>Tiers</vt:lpstr>
      <vt:lpstr>Packages</vt:lpstr>
      <vt:lpstr>PowerPoint-Präsentation</vt:lpstr>
      <vt:lpstr>PowerPoint-Präsentation</vt:lpstr>
      <vt:lpstr>Architekturentscheidungen</vt:lpstr>
      <vt:lpstr>Domainmodel </vt:lpstr>
      <vt:lpstr>Problemdomain Android</vt:lpstr>
      <vt:lpstr>Problemdomain Server</vt:lpstr>
      <vt:lpstr>Tests</vt:lpstr>
      <vt:lpstr>Systemtest</vt:lpstr>
      <vt:lpstr>Unit Tests</vt:lpstr>
      <vt:lpstr>Live-Demo</vt:lpstr>
      <vt:lpstr>Projektstand</vt:lpstr>
      <vt:lpstr>PowerPoint-Präsentation</vt:lpstr>
      <vt:lpstr>Auswertung Zeiterfassung</vt:lpstr>
      <vt:lpstr>Risikomanagement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Lukas Elmer</cp:lastModifiedBy>
  <cp:revision>153</cp:revision>
  <dcterms:created xsi:type="dcterms:W3CDTF">2011-04-12T13:11:17Z</dcterms:created>
  <dcterms:modified xsi:type="dcterms:W3CDTF">2011-04-13T15:28:02Z</dcterms:modified>
</cp:coreProperties>
</file>