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1" r:id="rId9"/>
    <p:sldId id="264" r:id="rId10"/>
    <p:sldId id="265" r:id="rId11"/>
    <p:sldId id="273" r:id="rId12"/>
    <p:sldId id="267" r:id="rId13"/>
    <p:sldId id="266" r:id="rId14"/>
    <p:sldId id="268" r:id="rId15"/>
    <p:sldId id="274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50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FE562-B4A7-4691-93A6-AE6376F8EF26}" type="datetimeFigureOut">
              <a:rPr lang="de-CH" smtClean="0"/>
              <a:t>13.04.2011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7FE81-6B21-41EA-A3E2-976A199E59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091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Remo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9296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Remo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0838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7320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Digi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0101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1697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 smtClean="0"/>
              <a:t>Digi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8059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4" name="Grafik 13" descr="HSR 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5786454"/>
            <a:ext cx="2321854" cy="61529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5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dirty="0" smtClean="0"/>
              <a:t>Textmasterformat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 descr="HSR Logo"/>
          <p:cNvPicPr>
            <a:picLocks noChangeAspect="1"/>
          </p:cNvPicPr>
          <p:nvPr/>
        </p:nvPicPr>
        <p:blipFill>
          <a:blip r:embed="rId14" cstate="print"/>
          <a:srcRect t="-277" r="74508"/>
          <a:stretch>
            <a:fillRect/>
          </a:stretch>
        </p:blipFill>
        <p:spPr>
          <a:xfrm>
            <a:off x="285720" y="6215082"/>
            <a:ext cx="428629" cy="446836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6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" pitchFamily="2" charset="2"/>
        <a:buChar char="Ø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Mobile Reporting Tool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MS3: Architektur </a:t>
            </a:r>
            <a:r>
              <a:rPr lang="de-CH" dirty="0" smtClean="0"/>
              <a:t>und </a:t>
            </a:r>
            <a:r>
              <a:rPr lang="de-CH" dirty="0"/>
              <a:t>Prototyp</a:t>
            </a:r>
          </a:p>
        </p:txBody>
      </p:sp>
    </p:spTree>
    <p:extLst>
      <p:ext uri="{BB962C8B-B14F-4D97-AF65-F5344CB8AC3E}">
        <p14:creationId xmlns:p14="http://schemas.microsoft.com/office/powerpoint/2010/main" val="1479270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Konzentration </a:t>
            </a:r>
            <a:r>
              <a:rPr lang="de-CH" dirty="0" err="1" smtClean="0"/>
              <a:t>Android</a:t>
            </a:r>
            <a:endParaRPr lang="de-CH" dirty="0"/>
          </a:p>
          <a:p>
            <a:r>
              <a:rPr lang="de-CH" dirty="0" smtClean="0"/>
              <a:t>Schichtenarchitektur</a:t>
            </a:r>
          </a:p>
          <a:p>
            <a:pPr lvl="1"/>
            <a:r>
              <a:rPr lang="de-CH" dirty="0" smtClean="0"/>
              <a:t>Schwache Kopplung</a:t>
            </a:r>
          </a:p>
          <a:p>
            <a:pPr lvl="1"/>
            <a:r>
              <a:rPr lang="de-CH" dirty="0" smtClean="0"/>
              <a:t>Aufteilbar</a:t>
            </a:r>
          </a:p>
          <a:p>
            <a:pPr lvl="1"/>
            <a:r>
              <a:rPr lang="de-CH" dirty="0" smtClean="0"/>
              <a:t>Einzeln </a:t>
            </a:r>
            <a:r>
              <a:rPr lang="de-CH" dirty="0" err="1" smtClean="0"/>
              <a:t>Testbar</a:t>
            </a:r>
            <a:endParaRPr lang="de-CH" dirty="0" smtClean="0"/>
          </a:p>
          <a:p>
            <a:r>
              <a:rPr lang="de-CH" dirty="0" smtClean="0"/>
              <a:t>Realisierung</a:t>
            </a:r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Packages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5303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" t="3134" r="1311" b="1404"/>
          <a:stretch/>
        </p:blipFill>
        <p:spPr bwMode="auto">
          <a:xfrm>
            <a:off x="899592" y="-7400"/>
            <a:ext cx="7704855" cy="6926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0056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Frameworks!!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Architekturentscheidungen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5725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Problemdomain </a:t>
            </a:r>
            <a:r>
              <a:rPr lang="de-CH" dirty="0" err="1" smtClean="0"/>
              <a:t>Android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" t="5599" r="2216" b="1521"/>
          <a:stretch/>
        </p:blipFill>
        <p:spPr bwMode="auto">
          <a:xfrm>
            <a:off x="809624" y="1428750"/>
            <a:ext cx="7886701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878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" t="4711" r="1372" b="2895"/>
          <a:stretch/>
        </p:blipFill>
        <p:spPr bwMode="auto">
          <a:xfrm>
            <a:off x="1259632" y="1052736"/>
            <a:ext cx="7489254" cy="5826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Problemdomain </a:t>
            </a:r>
            <a:r>
              <a:rPr lang="de-CH" dirty="0" smtClean="0"/>
              <a:t>Server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6578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Wichtig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Tests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8268227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Systemtest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5939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Unit Tests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55503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Live-Demo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97756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000" dirty="0" smtClean="0"/>
              <a:t>Ziele, Risiken, Funktionalität</a:t>
            </a:r>
          </a:p>
          <a:p>
            <a:r>
              <a:rPr lang="de-CH" sz="3000" dirty="0" smtClean="0"/>
              <a:t>Architektur</a:t>
            </a:r>
            <a:endParaRPr lang="de-CH" sz="2600" dirty="0" smtClean="0"/>
          </a:p>
          <a:p>
            <a:pPr lvl="1"/>
            <a:r>
              <a:rPr lang="de-CH" sz="2600" dirty="0" smtClean="0"/>
              <a:t>Packages (</a:t>
            </a:r>
            <a:r>
              <a:rPr lang="de-CH" sz="2600" dirty="0" err="1" smtClean="0"/>
              <a:t>Layers</a:t>
            </a:r>
            <a:r>
              <a:rPr lang="de-CH" sz="2600" dirty="0" smtClean="0"/>
              <a:t>, Tiers)</a:t>
            </a:r>
          </a:p>
          <a:p>
            <a:pPr lvl="1"/>
            <a:r>
              <a:rPr lang="de-CH" sz="2600" dirty="0" smtClean="0"/>
              <a:t>Problemdomains</a:t>
            </a:r>
            <a:endParaRPr lang="de-CH" sz="2600" dirty="0" smtClean="0"/>
          </a:p>
          <a:p>
            <a:r>
              <a:rPr lang="de-CH" sz="3000" dirty="0" smtClean="0"/>
              <a:t>Tests</a:t>
            </a:r>
            <a:endParaRPr lang="de-CH" sz="3000" dirty="0" smtClean="0"/>
          </a:p>
          <a:p>
            <a:r>
              <a:rPr lang="de-CH" sz="3000" dirty="0" smtClean="0"/>
              <a:t>Live-Demo</a:t>
            </a:r>
          </a:p>
          <a:p>
            <a:r>
              <a:rPr lang="de-CH" sz="3000" dirty="0" smtClean="0"/>
              <a:t>Projektstand</a:t>
            </a:r>
            <a:endParaRPr lang="de-CH" sz="3000" dirty="0"/>
          </a:p>
          <a:p>
            <a:endParaRPr lang="de-CH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pic>
        <p:nvPicPr>
          <p:cNvPr id="2051" name="Picture 3" descr="C:\Users\Lukas Elmer\AppData\Local\Microsoft\Windows\Temporary Internet Files\Content.IE5\E2GAV9V0\MP900409575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5" y="4581128"/>
            <a:ext cx="1620279" cy="16202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27624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Technische Risiken eliminieren</a:t>
            </a:r>
          </a:p>
          <a:p>
            <a:r>
              <a:rPr lang="de-CH" dirty="0" smtClean="0"/>
              <a:t>Machbarkeit beweisen</a:t>
            </a:r>
          </a:p>
          <a:p>
            <a:r>
              <a:rPr lang="de-CH" dirty="0" smtClean="0"/>
              <a:t>Vorbereitung Konstruktionsphase</a:t>
            </a:r>
          </a:p>
          <a:p>
            <a:r>
              <a:rPr lang="de-CH" dirty="0" smtClean="0"/>
              <a:t>Evaluation Werkzeuge / Bibliotheken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pic>
        <p:nvPicPr>
          <p:cNvPr id="3075" name="Picture 3" descr="C:\Users\Lukas Elmer\AppData\Local\Microsoft\Windows\Temporary Internet Files\Content.IE5\E2GAV9V0\MP900433179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851085"/>
            <a:ext cx="2466964" cy="18514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039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Technologieunterschied Client / </a:t>
            </a:r>
            <a:r>
              <a:rPr lang="de-CH" dirty="0" smtClean="0"/>
              <a:t>Server</a:t>
            </a:r>
          </a:p>
          <a:p>
            <a:r>
              <a:rPr lang="de-CH" dirty="0" smtClean="0"/>
              <a:t>Keine globale ID, solange nicht auf Server</a:t>
            </a:r>
          </a:p>
          <a:p>
            <a:r>
              <a:rPr lang="de-CH" dirty="0" smtClean="0"/>
              <a:t>Unsichere Datenübertragung</a:t>
            </a:r>
          </a:p>
          <a:p>
            <a:pPr lvl="1"/>
            <a:r>
              <a:rPr lang="de-CH" dirty="0" smtClean="0"/>
              <a:t>Informationsasymmetrie</a:t>
            </a:r>
          </a:p>
          <a:p>
            <a:pPr lvl="1"/>
            <a:r>
              <a:rPr lang="de-CH" dirty="0" smtClean="0"/>
              <a:t>Dateninkonsistenz</a:t>
            </a:r>
          </a:p>
          <a:p>
            <a:pPr lvl="1"/>
            <a:r>
              <a:rPr lang="de-CH" dirty="0" smtClean="0"/>
              <a:t>Datenverlust</a:t>
            </a:r>
          </a:p>
          <a:p>
            <a:pPr lvl="1"/>
            <a:r>
              <a:rPr lang="de-CH" dirty="0" smtClean="0">
                <a:sym typeface="Wingdings" pitchFamily="2" charset="2"/>
              </a:rPr>
              <a:t> Protokoll</a:t>
            </a:r>
            <a:endParaRPr lang="de-CH" dirty="0" smtClean="0"/>
          </a:p>
          <a:p>
            <a:r>
              <a:rPr lang="de-CH" dirty="0" smtClean="0"/>
              <a:t>Konzentration Stundeneintrag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Risiken</a:t>
            </a:r>
            <a:endParaRPr lang="de-CH" dirty="0"/>
          </a:p>
        </p:txBody>
      </p:sp>
      <p:pic>
        <p:nvPicPr>
          <p:cNvPr id="4100" name="Picture 4" descr="C:\Users\Lukas Elmer\AppData\Local\Microsoft\Windows\Temporary Internet Files\Content.IE5\E2GAV9V0\MP900401007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506" y="4651140"/>
            <a:ext cx="1073180" cy="16089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148578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t="3953" r="2376" b="2727"/>
          <a:stretch/>
        </p:blipFill>
        <p:spPr bwMode="auto">
          <a:xfrm>
            <a:off x="539552" y="418330"/>
            <a:ext cx="7705725" cy="6115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1105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" t="2831" r="2279" b="22446"/>
          <a:stretch/>
        </p:blipFill>
        <p:spPr bwMode="auto">
          <a:xfrm>
            <a:off x="1115616" y="251814"/>
            <a:ext cx="6686551" cy="628650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13654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Simples, funktionsfähiges </a:t>
            </a:r>
            <a:r>
              <a:rPr lang="de-CH" dirty="0" smtClean="0"/>
              <a:t>GUI</a:t>
            </a:r>
          </a:p>
          <a:p>
            <a:r>
              <a:rPr lang="de-CH" dirty="0" smtClean="0"/>
              <a:t>Stundeneintrag erfassen und übertragen</a:t>
            </a:r>
          </a:p>
          <a:p>
            <a:r>
              <a:rPr lang="de-CH" dirty="0" smtClean="0"/>
              <a:t>CRUD Stundeneintrag auf Server</a:t>
            </a:r>
          </a:p>
          <a:p>
            <a:r>
              <a:rPr lang="de-CH" dirty="0" smtClean="0"/>
              <a:t>Unit Tests (Server und Client)</a:t>
            </a:r>
          </a:p>
          <a:p>
            <a:r>
              <a:rPr lang="de-CH" dirty="0" smtClean="0"/>
              <a:t>Über </a:t>
            </a:r>
            <a:r>
              <a:rPr lang="de-CH" dirty="0"/>
              <a:t>alle </a:t>
            </a:r>
            <a:r>
              <a:rPr lang="de-CH" dirty="0" err="1" smtClean="0"/>
              <a:t>Layers</a:t>
            </a:r>
            <a:r>
              <a:rPr lang="de-CH" dirty="0" smtClean="0"/>
              <a:t> und Tiers</a:t>
            </a:r>
            <a:endParaRPr lang="de-CH" dirty="0"/>
          </a:p>
          <a:p>
            <a:pPr lvl="1"/>
            <a:r>
              <a:rPr lang="de-CH" dirty="0" err="1" smtClean="0"/>
              <a:t>Android</a:t>
            </a:r>
            <a:r>
              <a:rPr lang="de-CH" dirty="0" smtClean="0"/>
              <a:t> GUI </a:t>
            </a:r>
            <a:r>
              <a:rPr lang="de-CH" dirty="0" smtClean="0">
                <a:sym typeface="Wingdings" pitchFamily="2" charset="2"/>
              </a:rPr>
              <a:t> …  </a:t>
            </a:r>
            <a:r>
              <a:rPr lang="de-CH" dirty="0" err="1" smtClean="0">
                <a:sym typeface="Wingdings" pitchFamily="2" charset="2"/>
              </a:rPr>
              <a:t>Android</a:t>
            </a:r>
            <a:r>
              <a:rPr lang="de-CH" dirty="0" smtClean="0">
                <a:sym typeface="Wingdings" pitchFamily="2" charset="2"/>
              </a:rPr>
              <a:t> DB  Netz-</a:t>
            </a:r>
          </a:p>
          <a:p>
            <a:pPr lvl="1"/>
            <a:r>
              <a:rPr lang="de-CH" dirty="0" smtClean="0">
                <a:sym typeface="Wingdings" pitchFamily="2" charset="2"/>
              </a:rPr>
              <a:t>werk  Server DB </a:t>
            </a:r>
            <a:r>
              <a:rPr lang="de-CH" dirty="0">
                <a:sym typeface="Wingdings" pitchFamily="2" charset="2"/>
              </a:rPr>
              <a:t> … </a:t>
            </a:r>
            <a:r>
              <a:rPr lang="de-CH" dirty="0" smtClean="0">
                <a:sym typeface="Wingdings" pitchFamily="2" charset="2"/>
              </a:rPr>
              <a:t> Server GUI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Funktionalität</a:t>
            </a:r>
            <a:endParaRPr lang="de-CH" dirty="0"/>
          </a:p>
        </p:txBody>
      </p:sp>
      <p:pic>
        <p:nvPicPr>
          <p:cNvPr id="5123" name="Picture 3" descr="C:\Users\Lukas Elmer\AppData\Local\Microsoft\Windows\Temporary Internet Files\Content.IE5\E2GAV9V0\MP900439313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827316"/>
            <a:ext cx="2328317" cy="15522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799700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/>
          <p:cNvSpPr>
            <a:spLocks noGrp="1"/>
          </p:cNvSpPr>
          <p:nvPr>
            <p:ph idx="1"/>
          </p:nvPr>
        </p:nvSpPr>
        <p:spPr>
          <a:xfrm>
            <a:off x="323528" y="1772816"/>
            <a:ext cx="6048672" cy="3744416"/>
          </a:xfrm>
        </p:spPr>
        <p:txBody>
          <a:bodyPr>
            <a:normAutofit lnSpcReduction="10000"/>
          </a:bodyPr>
          <a:lstStyle/>
          <a:p>
            <a:r>
              <a:rPr lang="fr-CH" dirty="0" smtClean="0"/>
              <a:t>Server</a:t>
            </a:r>
          </a:p>
          <a:p>
            <a:pPr lvl="1"/>
            <a:r>
              <a:rPr lang="fr-CH" dirty="0" smtClean="0"/>
              <a:t>Apache </a:t>
            </a:r>
            <a:r>
              <a:rPr lang="en-US" dirty="0" smtClean="0"/>
              <a:t>Webserver</a:t>
            </a:r>
            <a:endParaRPr lang="fr-CH" dirty="0" smtClean="0"/>
          </a:p>
          <a:p>
            <a:pPr lvl="1"/>
            <a:r>
              <a:rPr lang="fr-CH" dirty="0" smtClean="0"/>
              <a:t>MySQL DB</a:t>
            </a:r>
          </a:p>
          <a:p>
            <a:r>
              <a:rPr lang="fr-CH" dirty="0" smtClean="0"/>
              <a:t>PC Client</a:t>
            </a:r>
          </a:p>
          <a:p>
            <a:pPr lvl="1"/>
            <a:r>
              <a:rPr lang="fr-CH" dirty="0" smtClean="0"/>
              <a:t>HTTP</a:t>
            </a:r>
          </a:p>
          <a:p>
            <a:pPr lvl="1"/>
            <a:r>
              <a:rPr lang="fr-CH" dirty="0" smtClean="0"/>
              <a:t>Browser (XHTML, CSS, JS)</a:t>
            </a:r>
          </a:p>
          <a:p>
            <a:r>
              <a:rPr lang="fr-CH" dirty="0" err="1" smtClean="0"/>
              <a:t>Android</a:t>
            </a:r>
            <a:r>
              <a:rPr lang="fr-CH" dirty="0" smtClean="0"/>
              <a:t> Client</a:t>
            </a:r>
          </a:p>
          <a:p>
            <a:pPr lvl="1"/>
            <a:r>
              <a:rPr lang="fr-CH" dirty="0" smtClean="0"/>
              <a:t>HTTP</a:t>
            </a:r>
          </a:p>
          <a:p>
            <a:pPr lvl="1"/>
            <a:r>
              <a:rPr lang="fr-CH" dirty="0" err="1" smtClean="0"/>
              <a:t>SQLite</a:t>
            </a:r>
            <a:r>
              <a:rPr lang="fr-CH" dirty="0" smtClean="0"/>
              <a:t> DB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</a:t>
            </a:r>
            <a:endParaRPr lang="de-C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59"/>
          <a:stretch/>
        </p:blipFill>
        <p:spPr bwMode="auto">
          <a:xfrm>
            <a:off x="5148064" y="1190873"/>
            <a:ext cx="3867919" cy="460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457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9"/>
            <a:ext cx="7355160" cy="2379719"/>
          </a:xfrm>
        </p:spPr>
        <p:txBody>
          <a:bodyPr/>
          <a:lstStyle/>
          <a:p>
            <a:r>
              <a:rPr lang="de-CH" dirty="0" smtClean="0"/>
              <a:t>Protokoll HTTP 1.1</a:t>
            </a:r>
          </a:p>
          <a:p>
            <a:r>
              <a:rPr lang="de-CH" dirty="0" smtClean="0"/>
              <a:t>Client: </a:t>
            </a:r>
            <a:r>
              <a:rPr lang="de-CH" dirty="0" err="1" smtClean="0"/>
              <a:t>Android</a:t>
            </a:r>
            <a:r>
              <a:rPr lang="de-CH" dirty="0" smtClean="0"/>
              <a:t> Version 2.1</a:t>
            </a:r>
          </a:p>
          <a:p>
            <a:pPr lvl="1"/>
            <a:r>
              <a:rPr lang="de-CH" dirty="0" smtClean="0"/>
              <a:t>Anwendung: </a:t>
            </a:r>
            <a:r>
              <a:rPr lang="de-CH" dirty="0" err="1" smtClean="0"/>
              <a:t>mrt.apk</a:t>
            </a:r>
            <a:endParaRPr lang="de-CH" dirty="0" smtClean="0"/>
          </a:p>
          <a:p>
            <a:r>
              <a:rPr lang="de-CH" dirty="0" smtClean="0"/>
              <a:t>Server: Linux mit Apache</a:t>
            </a:r>
          </a:p>
          <a:p>
            <a:pPr lvl="1"/>
            <a:r>
              <a:rPr lang="de-CH" dirty="0" smtClean="0"/>
              <a:t>Anwendung: </a:t>
            </a:r>
            <a:r>
              <a:rPr lang="de-CH" dirty="0" err="1" smtClean="0"/>
              <a:t>rails_app</a:t>
            </a: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Tiers</a:t>
            </a:r>
            <a:endParaRPr lang="de-CH" dirty="0"/>
          </a:p>
        </p:txBody>
      </p:sp>
      <p:pic>
        <p:nvPicPr>
          <p:cNvPr id="4" name="Grafi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149080"/>
            <a:ext cx="4848225" cy="1776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9927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sr_elmer">
  <a:themeElements>
    <a:clrScheme name="Blaustich">
      <a:dk1>
        <a:srgbClr val="242424"/>
      </a:dk1>
      <a:lt1>
        <a:sysClr val="window" lastClr="FFFFFF"/>
      </a:lt1>
      <a:dk2>
        <a:srgbClr val="4D5EFD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hsr_elmer</Template>
  <TotalTime>0</TotalTime>
  <Words>180</Words>
  <Application>Microsoft Office PowerPoint</Application>
  <PresentationFormat>Bildschirmpräsentation (4:3)</PresentationFormat>
  <Paragraphs>76</Paragraphs>
  <Slides>18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hsr_elmer</vt:lpstr>
      <vt:lpstr>Mobile Reporting Tool</vt:lpstr>
      <vt:lpstr>Inhalt</vt:lpstr>
      <vt:lpstr>Ziele</vt:lpstr>
      <vt:lpstr>Risiken</vt:lpstr>
      <vt:lpstr>PowerPoint-Präsentation</vt:lpstr>
      <vt:lpstr>PowerPoint-Präsentation</vt:lpstr>
      <vt:lpstr>Funktionalität</vt:lpstr>
      <vt:lpstr>Architektur</vt:lpstr>
      <vt:lpstr>Tiers</vt:lpstr>
      <vt:lpstr>Packages</vt:lpstr>
      <vt:lpstr>PowerPoint-Präsentation</vt:lpstr>
      <vt:lpstr>Architekturentscheidungen</vt:lpstr>
      <vt:lpstr>Problemdomain Android</vt:lpstr>
      <vt:lpstr>Problemdomain Server</vt:lpstr>
      <vt:lpstr>Tests</vt:lpstr>
      <vt:lpstr>Systemtest</vt:lpstr>
      <vt:lpstr>Unit Tests</vt:lpstr>
      <vt:lpstr>Live-Demo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Elmer</dc:creator>
  <cp:lastModifiedBy>Lukas Elmer</cp:lastModifiedBy>
  <cp:revision>96</cp:revision>
  <dcterms:created xsi:type="dcterms:W3CDTF">2011-04-12T13:11:17Z</dcterms:created>
  <dcterms:modified xsi:type="dcterms:W3CDTF">2011-04-13T09:24:36Z</dcterms:modified>
</cp:coreProperties>
</file>