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89" r:id="rId19"/>
    <p:sldId id="274" r:id="rId20"/>
    <p:sldId id="271" r:id="rId21"/>
    <p:sldId id="291" r:id="rId22"/>
    <p:sldId id="293" r:id="rId23"/>
    <p:sldId id="292" r:id="rId24"/>
    <p:sldId id="288" r:id="rId25"/>
    <p:sldId id="285" r:id="rId26"/>
    <p:sldId id="286" r:id="rId27"/>
    <p:sldId id="287" r:id="rId28"/>
    <p:sldId id="276" r:id="rId29"/>
    <p:sldId id="294" r:id="rId30"/>
    <p:sldId id="277" r:id="rId31"/>
    <p:sldId id="278" r:id="rId32"/>
    <p:sldId id="279" r:id="rId33"/>
    <p:sldId id="283" r:id="rId34"/>
    <p:sldId id="280" r:id="rId35"/>
    <p:sldId id="272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034" autoAdjust="0"/>
  </p:normalViewPr>
  <p:slideViewPr>
    <p:cSldViewPr>
      <p:cViewPr varScale="1">
        <p:scale>
          <a:sx n="98" d="100"/>
          <a:sy n="98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redmine.elmermx.ch/projects/mrt/issues/gantt?query_id=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1475656" y="37330"/>
            <a:ext cx="6729526" cy="690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340768"/>
            <a:ext cx="8315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338"/>
            <a:ext cx="83439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2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3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</a:t>
            </a:r>
            <a:r>
              <a:rPr lang="de-CH" dirty="0" smtClean="0"/>
              <a:t>geplant</a:t>
            </a:r>
            <a:endParaRPr lang="de-CH" dirty="0" smtClean="0"/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Auswertung Zeiterfassung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116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Phase: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beweisen</a:t>
            </a:r>
          </a:p>
          <a:p>
            <a:endParaRPr lang="de-CH" dirty="0"/>
          </a:p>
          <a:p>
            <a:r>
              <a:rPr lang="de-CH" dirty="0" smtClean="0"/>
              <a:t>Start der Konstruktionsphase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369</Words>
  <Application>Microsoft Office PowerPoint</Application>
  <PresentationFormat>Bildschirmpräsentation (4:3)</PresentationFormat>
  <Paragraphs>146</Paragraphs>
  <Slides>35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PowerPoint-Präsentation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PowerPoint-Präsentation</vt:lpstr>
      <vt:lpstr>Projektstand</vt:lpstr>
      <vt:lpstr>PowerPoint-Präsentation</vt:lpstr>
      <vt:lpstr>PowerPoint-Präsentation</vt:lpstr>
      <vt:lpstr>Auswertung Zeiterfassung</vt:lpstr>
      <vt:lpstr>Risikomanagement</vt:lpstr>
      <vt:lpstr>Zusammenfassung</vt:lpstr>
      <vt:lpstr>Fragen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186</cp:revision>
  <dcterms:created xsi:type="dcterms:W3CDTF">2011-04-12T13:11:17Z</dcterms:created>
  <dcterms:modified xsi:type="dcterms:W3CDTF">2011-04-13T20:09:47Z</dcterms:modified>
</cp:coreProperties>
</file>