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426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69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651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8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97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24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06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856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98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097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82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04F3-DFAF-46FA-9DA4-3DB6CF671638}" type="datetimeFigureOut">
              <a:rPr lang="de-CH" smtClean="0"/>
              <a:t>04.04.2011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89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28" y="4548194"/>
            <a:ext cx="1420326" cy="1118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extfeld 21"/>
          <p:cNvSpPr txBox="1"/>
          <p:nvPr/>
        </p:nvSpPr>
        <p:spPr>
          <a:xfrm>
            <a:off x="4355189" y="5948791"/>
            <a:ext cx="1391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Android-Client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851862" y="684517"/>
            <a:ext cx="126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Webserver</a:t>
            </a:r>
          </a:p>
        </p:txBody>
      </p:sp>
      <p:pic>
        <p:nvPicPr>
          <p:cNvPr id="1028" name="Picture 4" descr="C:\Users\schefe\AppData\Local\Microsoft\Windows\Temporary Internet Files\Content.IE5\PFEG0HII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12" y="956143"/>
            <a:ext cx="1305193" cy="1305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bgerundetes Rechteck 1036"/>
          <p:cNvSpPr/>
          <p:nvPr/>
        </p:nvSpPr>
        <p:spPr>
          <a:xfrm>
            <a:off x="3192890" y="2435592"/>
            <a:ext cx="1638062" cy="56136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Ruby on Rails Application</a:t>
            </a:r>
            <a:endParaRPr lang="de-CH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355189" y="3861048"/>
            <a:ext cx="1123978" cy="44194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smtClean="0"/>
              <a:t>Android Application</a:t>
            </a:r>
            <a:endParaRPr lang="de-CH" sz="1500" dirty="0"/>
          </a:p>
        </p:txBody>
      </p:sp>
      <p:cxnSp>
        <p:nvCxnSpPr>
          <p:cNvPr id="1045" name="Gerade Verbindung 1044"/>
          <p:cNvCxnSpPr>
            <a:stCxn id="8" idx="0"/>
            <a:endCxn id="46" idx="2"/>
          </p:cNvCxnSpPr>
          <p:nvPr/>
        </p:nvCxnSpPr>
        <p:spPr>
          <a:xfrm flipH="1" flipV="1">
            <a:off x="4917178" y="4302995"/>
            <a:ext cx="1413" cy="24519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feld 1049"/>
          <p:cNvSpPr txBox="1"/>
          <p:nvPr/>
        </p:nvSpPr>
        <p:spPr>
          <a:xfrm>
            <a:off x="4621089" y="3327747"/>
            <a:ext cx="918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HTTP 1.1</a:t>
            </a:r>
            <a:endParaRPr lang="de-CH" sz="1400" dirty="0"/>
          </a:p>
        </p:txBody>
      </p:sp>
      <p:cxnSp>
        <p:nvCxnSpPr>
          <p:cNvPr id="1059" name="Gerade Verbindung mit Pfeil 1058"/>
          <p:cNvCxnSpPr>
            <a:stCxn id="46" idx="0"/>
            <a:endCxn id="1037" idx="2"/>
          </p:cNvCxnSpPr>
          <p:nvPr/>
        </p:nvCxnSpPr>
        <p:spPr>
          <a:xfrm flipH="1" flipV="1">
            <a:off x="4011921" y="2996952"/>
            <a:ext cx="905257" cy="864096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353177" y="3861048"/>
            <a:ext cx="1123978" cy="4457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smtClean="0"/>
              <a:t>Browser</a:t>
            </a:r>
            <a:endParaRPr lang="de-CH" sz="1500" dirty="0"/>
          </a:p>
        </p:txBody>
      </p:sp>
      <p:cxnSp>
        <p:nvCxnSpPr>
          <p:cNvPr id="107" name="Gerade Verbindung mit Pfeil 106"/>
          <p:cNvCxnSpPr>
            <a:stCxn id="113" idx="0"/>
            <a:endCxn id="1037" idx="2"/>
          </p:cNvCxnSpPr>
          <p:nvPr/>
        </p:nvCxnSpPr>
        <p:spPr>
          <a:xfrm flipV="1">
            <a:off x="2915166" y="2996952"/>
            <a:ext cx="1096755" cy="864096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131" idx="0"/>
            <a:endCxn id="113" idx="2"/>
          </p:cNvCxnSpPr>
          <p:nvPr/>
        </p:nvCxnSpPr>
        <p:spPr>
          <a:xfrm flipH="1" flipV="1">
            <a:off x="2915166" y="4306818"/>
            <a:ext cx="4740" cy="27703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fik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82" y="1186655"/>
            <a:ext cx="764849" cy="844167"/>
          </a:xfrm>
          <a:prstGeom prst="rect">
            <a:avLst/>
          </a:prstGeom>
        </p:spPr>
      </p:pic>
      <p:sp>
        <p:nvSpPr>
          <p:cNvPr id="147" name="Textfeld 146"/>
          <p:cNvSpPr txBox="1"/>
          <p:nvPr/>
        </p:nvSpPr>
        <p:spPr>
          <a:xfrm>
            <a:off x="5479167" y="775459"/>
            <a:ext cx="107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Database</a:t>
            </a:r>
          </a:p>
        </p:txBody>
      </p:sp>
      <p:cxnSp>
        <p:nvCxnSpPr>
          <p:cNvPr id="116" name="Gerade Verbindung 115"/>
          <p:cNvCxnSpPr>
            <a:stCxn id="1028" idx="3"/>
            <a:endCxn id="114" idx="1"/>
          </p:cNvCxnSpPr>
          <p:nvPr/>
        </p:nvCxnSpPr>
        <p:spPr>
          <a:xfrm flipV="1">
            <a:off x="4789105" y="1608739"/>
            <a:ext cx="775577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/>
          <p:cNvSpPr txBox="1"/>
          <p:nvPr/>
        </p:nvSpPr>
        <p:spPr>
          <a:xfrm>
            <a:off x="2543492" y="3299208"/>
            <a:ext cx="918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HTTP 1.1</a:t>
            </a:r>
            <a:endParaRPr lang="de-CH" sz="1400" dirty="0"/>
          </a:p>
        </p:txBody>
      </p:sp>
      <p:pic>
        <p:nvPicPr>
          <p:cNvPr id="131" name="Picture 7" descr="C:\Users\schefe\AppData\Local\Microsoft\Windows\Temporary Internet Files\Content.IE5\PFEG0HII\MC90031082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43" y="4583856"/>
            <a:ext cx="1103325" cy="116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feld 176"/>
          <p:cNvSpPr txBox="1"/>
          <p:nvPr/>
        </p:nvSpPr>
        <p:spPr>
          <a:xfrm>
            <a:off x="2514740" y="5926951"/>
            <a:ext cx="940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PC-Client</a:t>
            </a:r>
          </a:p>
        </p:txBody>
      </p:sp>
    </p:spTree>
    <p:extLst>
      <p:ext uri="{BB962C8B-B14F-4D97-AF65-F5344CB8AC3E}">
        <p14:creationId xmlns:p14="http://schemas.microsoft.com/office/powerpoint/2010/main" val="281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schefe</dc:creator>
  <cp:lastModifiedBy>Lukas Elmer</cp:lastModifiedBy>
  <cp:revision>15</cp:revision>
  <dcterms:created xsi:type="dcterms:W3CDTF">2011-04-04T09:24:34Z</dcterms:created>
  <dcterms:modified xsi:type="dcterms:W3CDTF">2011-04-04T11:41:15Z</dcterms:modified>
</cp:coreProperties>
</file>