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2" r:id="rId29"/>
    <p:sldId id="276" r:id="rId30"/>
    <p:sldId id="294" r:id="rId31"/>
    <p:sldId id="277" r:id="rId32"/>
    <p:sldId id="279" r:id="rId33"/>
    <p:sldId id="283" r:id="rId34"/>
    <p:sldId id="28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>
        <p:scale>
          <a:sx n="70" d="100"/>
          <a:sy n="70" d="100"/>
        </p:scale>
        <p:origin x="-138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54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</a:t>
            </a:r>
            <a:r>
              <a:rPr lang="de-CH" dirty="0" smtClean="0"/>
              <a:t>V0.1 </a:t>
            </a:r>
            <a:r>
              <a:rPr lang="de-CH" dirty="0" smtClean="0"/>
              <a:t>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435</Words>
  <Application>Microsoft Office PowerPoint</Application>
  <PresentationFormat>Bildschirmpräsentation (4:3)</PresentationFormat>
  <Paragraphs>194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213</cp:revision>
  <dcterms:created xsi:type="dcterms:W3CDTF">2011-04-12T13:11:17Z</dcterms:created>
  <dcterms:modified xsi:type="dcterms:W3CDTF">2011-04-13T21:04:01Z</dcterms:modified>
</cp:coreProperties>
</file>