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971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192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540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665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77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13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851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545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047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323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204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65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zuehlk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surface/archive/2011/11/17/preorder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5283598" y="56756"/>
            <a:ext cx="3754150" cy="6686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 39"/>
          <p:cNvSpPr/>
          <p:nvPr/>
        </p:nvSpPr>
        <p:spPr>
          <a:xfrm>
            <a:off x="60208" y="3399760"/>
            <a:ext cx="2977813" cy="3278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/>
          <p:cNvSpPr/>
          <p:nvPr/>
        </p:nvSpPr>
        <p:spPr>
          <a:xfrm>
            <a:off x="107504" y="138175"/>
            <a:ext cx="2883223" cy="28540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6419553" y="3943257"/>
            <a:ext cx="201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Microsoft </a:t>
            </a:r>
            <a:r>
              <a:rPr lang="de-CH" dirty="0" err="1" smtClean="0"/>
              <a:t>Surface</a:t>
            </a:r>
            <a:r>
              <a:rPr lang="de-CH" dirty="0" smtClean="0"/>
              <a:t> 2</a:t>
            </a:r>
            <a:endParaRPr lang="de-CH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6282980" y="4396985"/>
            <a:ext cx="2673254" cy="2345779"/>
            <a:chOff x="5377715" y="88405"/>
            <a:chExt cx="2673254" cy="2345779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5377715" y="457737"/>
              <a:ext cx="2673254" cy="1976447"/>
              <a:chOff x="5377715" y="457737"/>
              <a:chExt cx="2673254" cy="1976447"/>
            </a:xfrm>
          </p:grpSpPr>
          <p:sp>
            <p:nvSpPr>
              <p:cNvPr id="27" name="Documents"/>
              <p:cNvSpPr>
                <a:spLocks noEditPoints="1" noChangeArrowheads="1"/>
              </p:cNvSpPr>
              <p:nvPr/>
            </p:nvSpPr>
            <p:spPr bwMode="auto">
              <a:xfrm>
                <a:off x="5377715" y="1043323"/>
                <a:ext cx="709720" cy="949625"/>
              </a:xfrm>
              <a:custGeom>
                <a:avLst/>
                <a:gdLst>
                  <a:gd name="T0" fmla="*/ 0 w 21600"/>
                  <a:gd name="T1" fmla="*/ 2800 h 21600"/>
                  <a:gd name="T2" fmla="*/ 3468 w 21600"/>
                  <a:gd name="T3" fmla="*/ 0 h 21600"/>
                  <a:gd name="T4" fmla="*/ 21653 w 21600"/>
                  <a:gd name="T5" fmla="*/ 18828 h 21600"/>
                  <a:gd name="T6" fmla="*/ 19954 w 21600"/>
                  <a:gd name="T7" fmla="*/ 20214 h 21600"/>
                  <a:gd name="T8" fmla="*/ 18256 w 21600"/>
                  <a:gd name="T9" fmla="*/ 21628 h 21600"/>
                  <a:gd name="T10" fmla="*/ 19954 w 21600"/>
                  <a:gd name="T11" fmla="*/ 1428 h 21600"/>
                  <a:gd name="T12" fmla="*/ 18256 w 21600"/>
                  <a:gd name="T13" fmla="*/ 2800 h 21600"/>
                  <a:gd name="T14" fmla="*/ 1645 w 21600"/>
                  <a:gd name="T15" fmla="*/ 1428 h 21600"/>
                  <a:gd name="T16" fmla="*/ 21600 w 21600"/>
                  <a:gd name="T17" fmla="*/ 0 h 21600"/>
                  <a:gd name="T18" fmla="*/ 10800 w 21600"/>
                  <a:gd name="T19" fmla="*/ 0 h 21600"/>
                  <a:gd name="T20" fmla="*/ 0 w 21600"/>
                  <a:gd name="T21" fmla="*/ 10800 h 21600"/>
                  <a:gd name="T22" fmla="*/ 21600 w 21600"/>
                  <a:gd name="T23" fmla="*/ 10800 h 21600"/>
                  <a:gd name="T24" fmla="*/ 1645 w 21600"/>
                  <a:gd name="T25" fmla="*/ 4171 h 21600"/>
                  <a:gd name="T26" fmla="*/ 16522 w 21600"/>
                  <a:gd name="T27" fmla="*/ 1731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T24" t="T25" r="T26" b="T27"/>
                <a:pathLst>
                  <a:path w="21600" h="21600" extrusionOk="0">
                    <a:moveTo>
                      <a:pt x="0" y="18014"/>
                    </a:moveTo>
                    <a:lnTo>
                      <a:pt x="0" y="2800"/>
                    </a:lnTo>
                    <a:lnTo>
                      <a:pt x="1645" y="2800"/>
                    </a:lnTo>
                    <a:lnTo>
                      <a:pt x="1645" y="1428"/>
                    </a:lnTo>
                    <a:lnTo>
                      <a:pt x="3468" y="1428"/>
                    </a:lnTo>
                    <a:lnTo>
                      <a:pt x="3468" y="0"/>
                    </a:lnTo>
                    <a:lnTo>
                      <a:pt x="21653" y="0"/>
                    </a:lnTo>
                    <a:lnTo>
                      <a:pt x="21653" y="18828"/>
                    </a:lnTo>
                    <a:lnTo>
                      <a:pt x="19954" y="18828"/>
                    </a:lnTo>
                    <a:lnTo>
                      <a:pt x="19954" y="20214"/>
                    </a:lnTo>
                    <a:lnTo>
                      <a:pt x="18256" y="20214"/>
                    </a:lnTo>
                    <a:lnTo>
                      <a:pt x="18256" y="21600"/>
                    </a:lnTo>
                    <a:lnTo>
                      <a:pt x="4434" y="21600"/>
                    </a:lnTo>
                    <a:lnTo>
                      <a:pt x="0" y="18014"/>
                    </a:lnTo>
                    <a:close/>
                  </a:path>
                  <a:path w="21600" h="21600" extrusionOk="0">
                    <a:moveTo>
                      <a:pt x="3486" y="1428"/>
                    </a:moveTo>
                    <a:lnTo>
                      <a:pt x="19954" y="1428"/>
                    </a:lnTo>
                    <a:lnTo>
                      <a:pt x="19954" y="20214"/>
                    </a:lnTo>
                    <a:lnTo>
                      <a:pt x="18256" y="20214"/>
                    </a:lnTo>
                    <a:lnTo>
                      <a:pt x="18256" y="2800"/>
                    </a:lnTo>
                    <a:lnTo>
                      <a:pt x="1645" y="2800"/>
                    </a:lnTo>
                    <a:lnTo>
                      <a:pt x="1645" y="1428"/>
                    </a:lnTo>
                    <a:lnTo>
                      <a:pt x="3486" y="1428"/>
                    </a:lnTo>
                    <a:close/>
                  </a:path>
                  <a:path w="21600" h="21600" extrusionOk="0">
                    <a:moveTo>
                      <a:pt x="0" y="18014"/>
                    </a:moveTo>
                    <a:lnTo>
                      <a:pt x="4434" y="18000"/>
                    </a:lnTo>
                    <a:lnTo>
                      <a:pt x="4434" y="21600"/>
                    </a:lnTo>
                    <a:lnTo>
                      <a:pt x="0" y="18014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CH"/>
              </a:p>
            </p:txBody>
          </p:sp>
          <p:sp>
            <p:nvSpPr>
              <p:cNvPr id="28" name="Textfeld 27"/>
              <p:cNvSpPr txBox="1"/>
              <p:nvPr/>
            </p:nvSpPr>
            <p:spPr>
              <a:xfrm>
                <a:off x="5413801" y="2064852"/>
                <a:ext cx="637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dirty="0" smtClean="0"/>
                  <a:t>PDFs</a:t>
                </a:r>
                <a:endParaRPr lang="de-CH" dirty="0"/>
              </a:p>
            </p:txBody>
          </p:sp>
          <p:sp>
            <p:nvSpPr>
              <p:cNvPr id="29" name="Documents"/>
              <p:cNvSpPr>
                <a:spLocks noEditPoints="1" noChangeArrowheads="1"/>
              </p:cNvSpPr>
              <p:nvPr/>
            </p:nvSpPr>
            <p:spPr bwMode="auto">
              <a:xfrm>
                <a:off x="6313818" y="1043323"/>
                <a:ext cx="709720" cy="949625"/>
              </a:xfrm>
              <a:custGeom>
                <a:avLst/>
                <a:gdLst>
                  <a:gd name="T0" fmla="*/ 0 w 21600"/>
                  <a:gd name="T1" fmla="*/ 2800 h 21600"/>
                  <a:gd name="T2" fmla="*/ 3468 w 21600"/>
                  <a:gd name="T3" fmla="*/ 0 h 21600"/>
                  <a:gd name="T4" fmla="*/ 21653 w 21600"/>
                  <a:gd name="T5" fmla="*/ 18828 h 21600"/>
                  <a:gd name="T6" fmla="*/ 19954 w 21600"/>
                  <a:gd name="T7" fmla="*/ 20214 h 21600"/>
                  <a:gd name="T8" fmla="*/ 18256 w 21600"/>
                  <a:gd name="T9" fmla="*/ 21628 h 21600"/>
                  <a:gd name="T10" fmla="*/ 19954 w 21600"/>
                  <a:gd name="T11" fmla="*/ 1428 h 21600"/>
                  <a:gd name="T12" fmla="*/ 18256 w 21600"/>
                  <a:gd name="T13" fmla="*/ 2800 h 21600"/>
                  <a:gd name="T14" fmla="*/ 1645 w 21600"/>
                  <a:gd name="T15" fmla="*/ 1428 h 21600"/>
                  <a:gd name="T16" fmla="*/ 21600 w 21600"/>
                  <a:gd name="T17" fmla="*/ 0 h 21600"/>
                  <a:gd name="T18" fmla="*/ 10800 w 21600"/>
                  <a:gd name="T19" fmla="*/ 0 h 21600"/>
                  <a:gd name="T20" fmla="*/ 0 w 21600"/>
                  <a:gd name="T21" fmla="*/ 10800 h 21600"/>
                  <a:gd name="T22" fmla="*/ 21600 w 21600"/>
                  <a:gd name="T23" fmla="*/ 10800 h 21600"/>
                  <a:gd name="T24" fmla="*/ 1645 w 21600"/>
                  <a:gd name="T25" fmla="*/ 4171 h 21600"/>
                  <a:gd name="T26" fmla="*/ 16522 w 21600"/>
                  <a:gd name="T27" fmla="*/ 1731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T24" t="T25" r="T26" b="T27"/>
                <a:pathLst>
                  <a:path w="21600" h="21600" extrusionOk="0">
                    <a:moveTo>
                      <a:pt x="0" y="18014"/>
                    </a:moveTo>
                    <a:lnTo>
                      <a:pt x="0" y="2800"/>
                    </a:lnTo>
                    <a:lnTo>
                      <a:pt x="1645" y="2800"/>
                    </a:lnTo>
                    <a:lnTo>
                      <a:pt x="1645" y="1428"/>
                    </a:lnTo>
                    <a:lnTo>
                      <a:pt x="3468" y="1428"/>
                    </a:lnTo>
                    <a:lnTo>
                      <a:pt x="3468" y="0"/>
                    </a:lnTo>
                    <a:lnTo>
                      <a:pt x="21653" y="0"/>
                    </a:lnTo>
                    <a:lnTo>
                      <a:pt x="21653" y="18828"/>
                    </a:lnTo>
                    <a:lnTo>
                      <a:pt x="19954" y="18828"/>
                    </a:lnTo>
                    <a:lnTo>
                      <a:pt x="19954" y="20214"/>
                    </a:lnTo>
                    <a:lnTo>
                      <a:pt x="18256" y="20214"/>
                    </a:lnTo>
                    <a:lnTo>
                      <a:pt x="18256" y="21600"/>
                    </a:lnTo>
                    <a:lnTo>
                      <a:pt x="4434" y="21600"/>
                    </a:lnTo>
                    <a:lnTo>
                      <a:pt x="0" y="18014"/>
                    </a:lnTo>
                    <a:close/>
                  </a:path>
                  <a:path w="21600" h="21600" extrusionOk="0">
                    <a:moveTo>
                      <a:pt x="3486" y="1428"/>
                    </a:moveTo>
                    <a:lnTo>
                      <a:pt x="19954" y="1428"/>
                    </a:lnTo>
                    <a:lnTo>
                      <a:pt x="19954" y="20214"/>
                    </a:lnTo>
                    <a:lnTo>
                      <a:pt x="18256" y="20214"/>
                    </a:lnTo>
                    <a:lnTo>
                      <a:pt x="18256" y="2800"/>
                    </a:lnTo>
                    <a:lnTo>
                      <a:pt x="1645" y="2800"/>
                    </a:lnTo>
                    <a:lnTo>
                      <a:pt x="1645" y="1428"/>
                    </a:lnTo>
                    <a:lnTo>
                      <a:pt x="3486" y="1428"/>
                    </a:lnTo>
                    <a:close/>
                  </a:path>
                  <a:path w="21600" h="21600" extrusionOk="0">
                    <a:moveTo>
                      <a:pt x="0" y="18014"/>
                    </a:moveTo>
                    <a:lnTo>
                      <a:pt x="4434" y="18000"/>
                    </a:lnTo>
                    <a:lnTo>
                      <a:pt x="4434" y="21600"/>
                    </a:lnTo>
                    <a:lnTo>
                      <a:pt x="0" y="18014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CH"/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6359138" y="2064852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dirty="0" smtClean="0"/>
                  <a:t>XPSs</a:t>
                </a:r>
                <a:endParaRPr lang="de-CH" dirty="0"/>
              </a:p>
            </p:txBody>
          </p:sp>
          <p:sp>
            <p:nvSpPr>
              <p:cNvPr id="31" name="Documents"/>
              <p:cNvSpPr>
                <a:spLocks noEditPoints="1" noChangeArrowheads="1"/>
              </p:cNvSpPr>
              <p:nvPr/>
            </p:nvSpPr>
            <p:spPr bwMode="auto">
              <a:xfrm>
                <a:off x="7271312" y="1043323"/>
                <a:ext cx="709720" cy="949625"/>
              </a:xfrm>
              <a:custGeom>
                <a:avLst/>
                <a:gdLst>
                  <a:gd name="T0" fmla="*/ 0 w 21600"/>
                  <a:gd name="T1" fmla="*/ 2800 h 21600"/>
                  <a:gd name="T2" fmla="*/ 3468 w 21600"/>
                  <a:gd name="T3" fmla="*/ 0 h 21600"/>
                  <a:gd name="T4" fmla="*/ 21653 w 21600"/>
                  <a:gd name="T5" fmla="*/ 18828 h 21600"/>
                  <a:gd name="T6" fmla="*/ 19954 w 21600"/>
                  <a:gd name="T7" fmla="*/ 20214 h 21600"/>
                  <a:gd name="T8" fmla="*/ 18256 w 21600"/>
                  <a:gd name="T9" fmla="*/ 21628 h 21600"/>
                  <a:gd name="T10" fmla="*/ 19954 w 21600"/>
                  <a:gd name="T11" fmla="*/ 1428 h 21600"/>
                  <a:gd name="T12" fmla="*/ 18256 w 21600"/>
                  <a:gd name="T13" fmla="*/ 2800 h 21600"/>
                  <a:gd name="T14" fmla="*/ 1645 w 21600"/>
                  <a:gd name="T15" fmla="*/ 1428 h 21600"/>
                  <a:gd name="T16" fmla="*/ 21600 w 21600"/>
                  <a:gd name="T17" fmla="*/ 0 h 21600"/>
                  <a:gd name="T18" fmla="*/ 10800 w 21600"/>
                  <a:gd name="T19" fmla="*/ 0 h 21600"/>
                  <a:gd name="T20" fmla="*/ 0 w 21600"/>
                  <a:gd name="T21" fmla="*/ 10800 h 21600"/>
                  <a:gd name="T22" fmla="*/ 21600 w 21600"/>
                  <a:gd name="T23" fmla="*/ 10800 h 21600"/>
                  <a:gd name="T24" fmla="*/ 1645 w 21600"/>
                  <a:gd name="T25" fmla="*/ 4171 h 21600"/>
                  <a:gd name="T26" fmla="*/ 16522 w 21600"/>
                  <a:gd name="T27" fmla="*/ 1731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T24" t="T25" r="T26" b="T27"/>
                <a:pathLst>
                  <a:path w="21600" h="21600" extrusionOk="0">
                    <a:moveTo>
                      <a:pt x="0" y="18014"/>
                    </a:moveTo>
                    <a:lnTo>
                      <a:pt x="0" y="2800"/>
                    </a:lnTo>
                    <a:lnTo>
                      <a:pt x="1645" y="2800"/>
                    </a:lnTo>
                    <a:lnTo>
                      <a:pt x="1645" y="1428"/>
                    </a:lnTo>
                    <a:lnTo>
                      <a:pt x="3468" y="1428"/>
                    </a:lnTo>
                    <a:lnTo>
                      <a:pt x="3468" y="0"/>
                    </a:lnTo>
                    <a:lnTo>
                      <a:pt x="21653" y="0"/>
                    </a:lnTo>
                    <a:lnTo>
                      <a:pt x="21653" y="18828"/>
                    </a:lnTo>
                    <a:lnTo>
                      <a:pt x="19954" y="18828"/>
                    </a:lnTo>
                    <a:lnTo>
                      <a:pt x="19954" y="20214"/>
                    </a:lnTo>
                    <a:lnTo>
                      <a:pt x="18256" y="20214"/>
                    </a:lnTo>
                    <a:lnTo>
                      <a:pt x="18256" y="21600"/>
                    </a:lnTo>
                    <a:lnTo>
                      <a:pt x="4434" y="21600"/>
                    </a:lnTo>
                    <a:lnTo>
                      <a:pt x="0" y="18014"/>
                    </a:lnTo>
                    <a:close/>
                  </a:path>
                  <a:path w="21600" h="21600" extrusionOk="0">
                    <a:moveTo>
                      <a:pt x="3486" y="1428"/>
                    </a:moveTo>
                    <a:lnTo>
                      <a:pt x="19954" y="1428"/>
                    </a:lnTo>
                    <a:lnTo>
                      <a:pt x="19954" y="20214"/>
                    </a:lnTo>
                    <a:lnTo>
                      <a:pt x="18256" y="20214"/>
                    </a:lnTo>
                    <a:lnTo>
                      <a:pt x="18256" y="2800"/>
                    </a:lnTo>
                    <a:lnTo>
                      <a:pt x="1645" y="2800"/>
                    </a:lnTo>
                    <a:lnTo>
                      <a:pt x="1645" y="1428"/>
                    </a:lnTo>
                    <a:lnTo>
                      <a:pt x="3486" y="1428"/>
                    </a:lnTo>
                    <a:close/>
                  </a:path>
                  <a:path w="21600" h="21600" extrusionOk="0">
                    <a:moveTo>
                      <a:pt x="0" y="18014"/>
                    </a:moveTo>
                    <a:lnTo>
                      <a:pt x="4434" y="18000"/>
                    </a:lnTo>
                    <a:lnTo>
                      <a:pt x="4434" y="21600"/>
                    </a:lnTo>
                    <a:lnTo>
                      <a:pt x="0" y="18014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CH"/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7201376" y="2064852"/>
                <a:ext cx="849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dirty="0" smtClean="0"/>
                  <a:t>Images</a:t>
                </a:r>
                <a:endParaRPr lang="de-CH" dirty="0"/>
              </a:p>
            </p:txBody>
          </p:sp>
          <p:sp>
            <p:nvSpPr>
              <p:cNvPr id="34" name="Nach unten gekrümmter Pfeil 33"/>
              <p:cNvSpPr/>
              <p:nvPr/>
            </p:nvSpPr>
            <p:spPr>
              <a:xfrm>
                <a:off x="5730000" y="467259"/>
                <a:ext cx="950505" cy="576064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Nach unten gekrümmter Pfeil 42"/>
              <p:cNvSpPr/>
              <p:nvPr/>
            </p:nvSpPr>
            <p:spPr>
              <a:xfrm>
                <a:off x="6796059" y="457737"/>
                <a:ext cx="950505" cy="576064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Textfeld 37"/>
            <p:cNvSpPr txBox="1"/>
            <p:nvPr/>
          </p:nvSpPr>
          <p:spPr>
            <a:xfrm>
              <a:off x="5720494" y="88405"/>
              <a:ext cx="92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Convert</a:t>
              </a:r>
              <a:endParaRPr lang="de-CH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853985" y="88405"/>
              <a:ext cx="834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Extract</a:t>
              </a:r>
              <a:endParaRPr lang="de-CH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463327" y="328591"/>
            <a:ext cx="3425644" cy="1588241"/>
            <a:chOff x="5434110" y="4829309"/>
            <a:chExt cx="3425644" cy="1588241"/>
          </a:xfrm>
        </p:grpSpPr>
        <p:sp>
          <p:nvSpPr>
            <p:cNvPr id="36" name="Textfeld 35"/>
            <p:cNvSpPr txBox="1"/>
            <p:nvPr/>
          </p:nvSpPr>
          <p:spPr>
            <a:xfrm>
              <a:off x="5434110" y="5771219"/>
              <a:ext cx="1449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 smtClean="0"/>
                <a:t>Project Notes</a:t>
              </a:r>
            </a:p>
            <a:p>
              <a:pPr algn="ctr"/>
              <a:r>
                <a:rPr lang="de-CH" dirty="0" smtClean="0"/>
                <a:t>Metainfos</a:t>
              </a:r>
              <a:endParaRPr lang="de-CH" dirty="0" smtClean="0"/>
            </a:p>
          </p:txBody>
        </p:sp>
        <p:sp>
          <p:nvSpPr>
            <p:cNvPr id="37" name="Document"/>
            <p:cNvSpPr>
              <a:spLocks noEditPoints="1" noChangeArrowheads="1"/>
            </p:cNvSpPr>
            <p:nvPr/>
          </p:nvSpPr>
          <p:spPr bwMode="auto">
            <a:xfrm>
              <a:off x="5830381" y="4829309"/>
              <a:ext cx="657082" cy="87919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7185193" y="5771219"/>
              <a:ext cx="16745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 smtClean="0"/>
                <a:t>Project Notes</a:t>
              </a:r>
            </a:p>
            <a:p>
              <a:pPr algn="ctr"/>
              <a:r>
                <a:rPr lang="de-CH" dirty="0" err="1" smtClean="0"/>
                <a:t>aggregation</a:t>
              </a:r>
              <a:r>
                <a:rPr lang="de-CH" dirty="0" smtClean="0"/>
                <a:t> </a:t>
              </a:r>
              <a:r>
                <a:rPr lang="de-CH" dirty="0" smtClean="0"/>
                <a:t>File</a:t>
              </a:r>
              <a:endParaRPr lang="de-CH" dirty="0" smtClean="0"/>
            </a:p>
          </p:txBody>
        </p:sp>
        <p:sp>
          <p:nvSpPr>
            <p:cNvPr id="48" name="Document"/>
            <p:cNvSpPr>
              <a:spLocks noEditPoints="1" noChangeArrowheads="1"/>
            </p:cNvSpPr>
            <p:nvPr/>
          </p:nvSpPr>
          <p:spPr bwMode="auto">
            <a:xfrm>
              <a:off x="7693930" y="4829309"/>
              <a:ext cx="657082" cy="87919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31558" y="4239262"/>
            <a:ext cx="2960272" cy="2438609"/>
            <a:chOff x="5856660" y="643827"/>
            <a:chExt cx="2960272" cy="2438609"/>
          </a:xfrm>
        </p:grpSpPr>
        <p:pic>
          <p:nvPicPr>
            <p:cNvPr id="1026" name="Picture 2" descr="C:\Users\Lukas Elmer\AppData\Local\Microsoft\Windows\Temporary Internet Files\Content.IE5\6Z2H4EIO\MC900434845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237" y="643827"/>
              <a:ext cx="1688644" cy="1688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856660" y="2436105"/>
              <a:ext cx="1992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 smtClean="0"/>
                <a:t>Webserver</a:t>
              </a:r>
            </a:p>
            <a:p>
              <a:pPr algn="ctr"/>
              <a:r>
                <a:rPr lang="de-CH" dirty="0" smtClean="0">
                  <a:hlinkClick r:id="rId3"/>
                </a:rPr>
                <a:t>http://zuehlke.com</a:t>
              </a:r>
              <a:endParaRPr lang="de-CH" dirty="0"/>
            </a:p>
          </p:txBody>
        </p:sp>
        <p:sp>
          <p:nvSpPr>
            <p:cNvPr id="5" name="Documents"/>
            <p:cNvSpPr>
              <a:spLocks noEditPoints="1" noChangeArrowheads="1"/>
            </p:cNvSpPr>
            <p:nvPr/>
          </p:nvSpPr>
          <p:spPr bwMode="auto">
            <a:xfrm>
              <a:off x="7578015" y="689787"/>
              <a:ext cx="996625" cy="1333512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7367304" y="1994565"/>
              <a:ext cx="1449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 smtClean="0"/>
                <a:t>Project Notes</a:t>
              </a:r>
            </a:p>
            <a:p>
              <a:pPr algn="ctr"/>
              <a:r>
                <a:rPr lang="de-CH" dirty="0" smtClean="0"/>
                <a:t>PDF</a:t>
              </a:r>
              <a:endParaRPr lang="de-CH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0208" y="307837"/>
            <a:ext cx="2977814" cy="2623617"/>
            <a:chOff x="5838014" y="3958692"/>
            <a:chExt cx="2977814" cy="2623617"/>
          </a:xfrm>
        </p:grpSpPr>
        <p:pic>
          <p:nvPicPr>
            <p:cNvPr id="9" name="Picture 2" descr="C:\Users\Lukas Elmer\AppData\Local\Microsoft\Windows\Temporary Internet Files\Content.IE5\6Z2H4EIO\MC900434845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828" y="3958692"/>
              <a:ext cx="1688644" cy="1688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5838014" y="5647336"/>
              <a:ext cx="1862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 err="1" smtClean="0"/>
                <a:t>Sharepoint</a:t>
              </a:r>
              <a:r>
                <a:rPr lang="de-CH" dirty="0" smtClean="0"/>
                <a:t> Server</a:t>
              </a:r>
              <a:endParaRPr lang="de-CH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7366200" y="5935978"/>
              <a:ext cx="1449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 smtClean="0"/>
                <a:t>Project Notes</a:t>
              </a:r>
            </a:p>
            <a:p>
              <a:pPr algn="ctr"/>
              <a:r>
                <a:rPr lang="de-CH" dirty="0" smtClean="0"/>
                <a:t>Metainfos</a:t>
              </a:r>
              <a:endParaRPr lang="de-CH" dirty="0"/>
            </a:p>
          </p:txBody>
        </p:sp>
        <p:sp>
          <p:nvSpPr>
            <p:cNvPr id="7" name="Document"/>
            <p:cNvSpPr>
              <a:spLocks noEditPoints="1" noChangeArrowheads="1"/>
            </p:cNvSpPr>
            <p:nvPr/>
          </p:nvSpPr>
          <p:spPr bwMode="auto">
            <a:xfrm>
              <a:off x="7756273" y="4803014"/>
              <a:ext cx="821736" cy="1099506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19" name="Textfeld 18"/>
          <p:cNvSpPr txBox="1"/>
          <p:nvPr/>
        </p:nvSpPr>
        <p:spPr>
          <a:xfrm rot="19306247">
            <a:off x="2802866" y="4298690"/>
            <a:ext cx="279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Binary </a:t>
            </a:r>
            <a:r>
              <a:rPr lang="de-CH" dirty="0" err="1" smtClean="0"/>
              <a:t>files</a:t>
            </a:r>
            <a:r>
              <a:rPr lang="de-CH" dirty="0" smtClean="0"/>
              <a:t> (PDF) </a:t>
            </a:r>
            <a:r>
              <a:rPr lang="de-CH" dirty="0" err="1" smtClean="0"/>
              <a:t>over</a:t>
            </a:r>
            <a:r>
              <a:rPr lang="de-CH" dirty="0" smtClean="0"/>
              <a:t> HTTP</a:t>
            </a:r>
            <a:endParaRPr lang="de-CH" dirty="0"/>
          </a:p>
        </p:txBody>
      </p:sp>
      <p:sp>
        <p:nvSpPr>
          <p:cNvPr id="22" name="Textfeld 21"/>
          <p:cNvSpPr txBox="1"/>
          <p:nvPr/>
        </p:nvSpPr>
        <p:spPr>
          <a:xfrm rot="1800000">
            <a:off x="3397225" y="2066999"/>
            <a:ext cx="162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DTOs </a:t>
            </a:r>
            <a:r>
              <a:rPr lang="de-CH" dirty="0" err="1" smtClean="0"/>
              <a:t>over</a:t>
            </a:r>
            <a:r>
              <a:rPr lang="de-CH" dirty="0" smtClean="0"/>
              <a:t> WCF</a:t>
            </a:r>
            <a:endParaRPr lang="de-CH" dirty="0"/>
          </a:p>
        </p:txBody>
      </p:sp>
      <p:sp>
        <p:nvSpPr>
          <p:cNvPr id="33" name="Pfeil nach rechts 32"/>
          <p:cNvSpPr/>
          <p:nvPr/>
        </p:nvSpPr>
        <p:spPr>
          <a:xfrm rot="19306247">
            <a:off x="2877813" y="4692402"/>
            <a:ext cx="2589437" cy="269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Pfeil nach rechts 38"/>
          <p:cNvSpPr/>
          <p:nvPr/>
        </p:nvSpPr>
        <p:spPr>
          <a:xfrm rot="1800000">
            <a:off x="3000443" y="2367853"/>
            <a:ext cx="2358292" cy="24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Textfeld 43"/>
          <p:cNvSpPr txBox="1"/>
          <p:nvPr/>
        </p:nvSpPr>
        <p:spPr>
          <a:xfrm rot="19226406">
            <a:off x="3802889" y="4771791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Download</a:t>
            </a:r>
            <a:endParaRPr lang="de-CH" dirty="0"/>
          </a:p>
        </p:txBody>
      </p:sp>
      <p:pic>
        <p:nvPicPr>
          <p:cNvPr id="17" name="Picture 2" descr="http://blogs.msdn.com/cfs-filesystemfile.ashx/__key/communityserver-blogs-components-weblogfiles/00-00-00-93-46/2526.SUR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720" y="2067202"/>
            <a:ext cx="2635425" cy="18500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feld 44"/>
          <p:cNvSpPr txBox="1"/>
          <p:nvPr/>
        </p:nvSpPr>
        <p:spPr>
          <a:xfrm rot="1800000">
            <a:off x="3429791" y="2482970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Download</a:t>
            </a:r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2455003" y="5294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de-DE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2451209" y="340513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de-DE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8508362" y="5940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de-DE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860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Referenz </a:t>
            </a:r>
            <a:r>
              <a:rPr lang="de-CH" dirty="0" err="1" smtClean="0"/>
              <a:t>Surface</a:t>
            </a:r>
            <a:r>
              <a:rPr lang="de-CH" dirty="0" smtClean="0"/>
              <a:t> Bild:</a:t>
            </a:r>
          </a:p>
          <a:p>
            <a:pPr lvl="1"/>
            <a:r>
              <a:rPr lang="de-CH" dirty="0">
                <a:hlinkClick r:id="rId2"/>
              </a:rPr>
              <a:t>http://blogs.msdn.com/b/surface/archive/2011/11/17/preorder.aspx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309405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Bildschirmpräsentation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33</cp:revision>
  <dcterms:created xsi:type="dcterms:W3CDTF">2011-12-15T08:13:56Z</dcterms:created>
  <dcterms:modified xsi:type="dcterms:W3CDTF">2011-12-19T22:57:46Z</dcterms:modified>
</cp:coreProperties>
</file>