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64" r:id="rId7"/>
    <p:sldId id="267" r:id="rId8"/>
    <p:sldId id="259" r:id="rId9"/>
    <p:sldId id="260" r:id="rId10"/>
    <p:sldId id="266" r:id="rId11"/>
    <p:sldId id="263" r:id="rId12"/>
    <p:sldId id="265" r:id="rId13"/>
    <p:sldId id="269" r:id="rId14"/>
    <p:sldId id="268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1" autoAdjust="0"/>
    <p:restoredTop sz="94671" autoAdjust="0"/>
  </p:normalViewPr>
  <p:slideViewPr>
    <p:cSldViewPr>
      <p:cViewPr varScale="1">
        <p:scale>
          <a:sx n="57" d="100"/>
          <a:sy n="57" d="100"/>
        </p:scale>
        <p:origin x="-9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772A-1CC3-4B02-B7ED-1D9D2F5DB31B}" type="datetimeFigureOut">
              <a:rPr lang="de-CH" smtClean="0"/>
              <a:t>20.04.2012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ABDA-ACBF-426E-A242-59333FDAF8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15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47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632848" cy="2016224"/>
          </a:xfrm>
        </p:spPr>
        <p:txBody>
          <a:bodyPr>
            <a:normAutofit/>
          </a:bodyPr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Studienarbeit für </a:t>
            </a:r>
            <a:r>
              <a:rPr lang="de-CH" dirty="0" err="1">
                <a:solidFill>
                  <a:schemeClr val="tx1"/>
                </a:solidFill>
              </a:rPr>
              <a:t>Zühlke</a:t>
            </a:r>
            <a:r>
              <a:rPr lang="de-CH" dirty="0">
                <a:solidFill>
                  <a:schemeClr val="tx1"/>
                </a:solidFill>
              </a:rPr>
              <a:t> Engineering </a:t>
            </a:r>
            <a:r>
              <a:rPr lang="de-CH" dirty="0" smtClean="0">
                <a:solidFill>
                  <a:schemeClr val="tx1"/>
                </a:solidFill>
              </a:rPr>
              <a:t>AG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Hochschule für Technik Rapperswil (HSR)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Christina Heidt, Delia </a:t>
            </a:r>
            <a:r>
              <a:rPr lang="de-CH" dirty="0" err="1" smtClean="0">
                <a:solidFill>
                  <a:schemeClr val="tx1"/>
                </a:solidFill>
              </a:rPr>
              <a:t>Treichler</a:t>
            </a:r>
            <a:r>
              <a:rPr lang="de-CH" dirty="0" smtClean="0">
                <a:solidFill>
                  <a:schemeClr val="tx1"/>
                </a:solidFill>
              </a:rPr>
              <a:t>, Lukas Elmer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027" name="Picture 3" descr="D:\hsr\Semesterarbeit\svn\doc\media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59" y="1059917"/>
            <a:ext cx="2556283" cy="18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sr\Semesterarbeit\svn\doc\media\zuehlke_logo_hi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85085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sr\Semesterarbeit\svn\doc\media\video\hsr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285085"/>
            <a:ext cx="1907728" cy="7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err="1" smtClean="0"/>
              <a:t>Personas</a:t>
            </a:r>
            <a:r>
              <a:rPr lang="de-CH" dirty="0" smtClean="0"/>
              <a:t> und Szenarien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0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Realisierung: </a:t>
            </a:r>
            <a:r>
              <a:rPr lang="de-CH" dirty="0" smtClean="0"/>
              <a:t>Papier Prototyp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6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für Probleme sind aufgetreten?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smtClean="0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05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Machbarkeitsstudie: 3D </a:t>
            </a:r>
            <a:r>
              <a:rPr lang="de-CH" dirty="0" smtClean="0"/>
              <a:t>Panel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58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1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Einführung</a:t>
            </a:r>
          </a:p>
          <a:p>
            <a:r>
              <a:rPr lang="de-CH" dirty="0" smtClean="0"/>
              <a:t>Ausgangslage und Vision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Realisierung</a:t>
            </a:r>
            <a:endParaRPr lang="de-CH" dirty="0"/>
          </a:p>
          <a:p>
            <a:pPr lvl="1"/>
            <a:r>
              <a:rPr lang="de-CH" dirty="0" err="1"/>
              <a:t>Personas</a:t>
            </a:r>
            <a:r>
              <a:rPr lang="de-CH" dirty="0"/>
              <a:t> und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Papier Prototyp</a:t>
            </a:r>
          </a:p>
          <a:p>
            <a:pPr lvl="1"/>
            <a:r>
              <a:rPr lang="de-CH" dirty="0" smtClean="0"/>
              <a:t>Technologie</a:t>
            </a:r>
            <a:endParaRPr lang="de-CH" dirty="0"/>
          </a:p>
          <a:p>
            <a:pPr lvl="1"/>
            <a:r>
              <a:rPr lang="de-CH" dirty="0"/>
              <a:t>Externes </a:t>
            </a:r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Herausforderungen</a:t>
            </a:r>
          </a:p>
          <a:p>
            <a:r>
              <a:rPr lang="de-CH" dirty="0" smtClean="0"/>
              <a:t>Machbarkeitsstudie: 3D Panel</a:t>
            </a:r>
          </a:p>
          <a:p>
            <a:r>
              <a:rPr lang="de-CH" dirty="0" smtClean="0"/>
              <a:t>Ergebnis und Ausblick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2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Warum Projekt mit</a:t>
            </a:r>
          </a:p>
          <a:p>
            <a:pPr lvl="1"/>
            <a:r>
              <a:rPr lang="de-CH" dirty="0" smtClean="0"/>
              <a:t>HSR</a:t>
            </a:r>
          </a:p>
          <a:p>
            <a:pPr lvl="1"/>
            <a:r>
              <a:rPr lang="de-CH" dirty="0" err="1" smtClean="0"/>
              <a:t>Zühlke</a:t>
            </a:r>
            <a:endParaRPr lang="de-CH" dirty="0" smtClean="0"/>
          </a:p>
          <a:p>
            <a:r>
              <a:rPr lang="de-CH" dirty="0" smtClean="0"/>
              <a:t>Schwerpunkte</a:t>
            </a:r>
          </a:p>
          <a:p>
            <a:r>
              <a:rPr lang="de-CH" dirty="0" smtClean="0"/>
              <a:t>Projektumfang und Zeitraum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634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70314" y="1484784"/>
            <a:ext cx="4065201" cy="2235704"/>
          </a:xfrm>
        </p:spPr>
        <p:txBody>
          <a:bodyPr/>
          <a:lstStyle/>
          <a:p>
            <a:r>
              <a:rPr lang="de-CH" dirty="0" smtClean="0"/>
              <a:t>Christina Heidt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Projektteam</a:t>
            </a:r>
            <a:endParaRPr lang="de-CH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611560" y="2636912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Delia </a:t>
            </a:r>
            <a:r>
              <a:rPr lang="de-CH" dirty="0" err="1" smtClean="0"/>
              <a:t>Treichler</a:t>
            </a:r>
            <a:endParaRPr lang="de-CH" dirty="0" smtClean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847327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Lukas Elmer</a:t>
            </a:r>
            <a:endParaRPr lang="de-CH" dirty="0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1979712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Mail</a:t>
            </a:r>
          </a:p>
          <a:p>
            <a:r>
              <a:rPr lang="de-CH" dirty="0" smtClean="0"/>
              <a:t>Bild</a:t>
            </a:r>
          </a:p>
          <a:p>
            <a:r>
              <a:rPr lang="de-CH" dirty="0" smtClean="0"/>
              <a:t>Werdegang</a:t>
            </a:r>
          </a:p>
        </p:txBody>
      </p:sp>
    </p:spTree>
    <p:extLst>
      <p:ext uri="{BB962C8B-B14F-4D97-AF65-F5344CB8AC3E}">
        <p14:creationId xmlns:p14="http://schemas.microsoft.com/office/powerpoint/2010/main" val="6105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Bild, Name, Funktion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Unterstützung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Notes als</a:t>
            </a:r>
            <a:br>
              <a:rPr lang="de-CH" dirty="0"/>
            </a:br>
            <a:r>
              <a:rPr lang="de-CH" dirty="0"/>
              <a:t>Referenzprojekte 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Präsentation Project Notes</a:t>
            </a:r>
          </a:p>
          <a:p>
            <a:pPr lvl="1"/>
            <a:r>
              <a:rPr lang="de-CH" dirty="0" smtClean="0"/>
              <a:t>Ausgewählte Projekte</a:t>
            </a:r>
          </a:p>
          <a:p>
            <a:pPr lvl="1"/>
            <a:r>
              <a:rPr lang="de-CH" dirty="0" smtClean="0"/>
              <a:t>Suchen schwierig</a:t>
            </a:r>
            <a:endParaRPr lang="de-CH" dirty="0"/>
          </a:p>
          <a:p>
            <a:pPr lvl="1"/>
            <a:r>
              <a:rPr lang="de-CH" dirty="0" smtClean="0"/>
              <a:t>Nicht interaktiv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pic>
        <p:nvPicPr>
          <p:cNvPr id="2050" name="Picture 2" descr="D:\hsr\Semesterarbeit\svn\doc\media\p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694742" cy="43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sr\Semesterarbeit\svn\doc\media\surfac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1047"/>
            <a:ext cx="3168352" cy="22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Interaktive Informationen</a:t>
            </a:r>
          </a:p>
          <a:p>
            <a:pPr lvl="1"/>
            <a:r>
              <a:rPr lang="de-CH" dirty="0" smtClean="0"/>
              <a:t>Kundenzone</a:t>
            </a:r>
          </a:p>
          <a:p>
            <a:pPr lvl="1"/>
            <a:r>
              <a:rPr lang="de-CH" dirty="0" smtClean="0"/>
              <a:t>Messen</a:t>
            </a:r>
          </a:p>
          <a:p>
            <a:r>
              <a:rPr lang="de-CH" dirty="0" err="1" smtClean="0"/>
              <a:t>Zühlke</a:t>
            </a:r>
            <a:r>
              <a:rPr lang="de-CH" dirty="0" smtClean="0"/>
              <a:t> als innovative Firma mit neuen Technologien</a:t>
            </a:r>
          </a:p>
          <a:p>
            <a:r>
              <a:rPr lang="de-CH" dirty="0" smtClean="0"/>
              <a:t>Beispielprojekt </a:t>
            </a:r>
            <a:r>
              <a:rPr lang="de-CH" dirty="0"/>
              <a:t>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Schwerpunkte</a:t>
            </a:r>
          </a:p>
          <a:p>
            <a:pPr lvl="1"/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Grafisches Design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41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Projektmethodik: </a:t>
            </a:r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de-CH" dirty="0" smtClean="0"/>
              <a:t>8 Sprints à 2 Wochen</a:t>
            </a:r>
          </a:p>
          <a:p>
            <a:pPr lvl="1"/>
            <a:r>
              <a:rPr lang="de-CH" dirty="0"/>
              <a:t>User </a:t>
            </a:r>
            <a:r>
              <a:rPr lang="de-CH" dirty="0" smtClean="0"/>
              <a:t>Stories</a:t>
            </a:r>
          </a:p>
          <a:p>
            <a:r>
              <a:rPr lang="de-CH" dirty="0" smtClean="0"/>
              <a:t>UCD</a:t>
            </a:r>
          </a:p>
          <a:p>
            <a:pPr lvl="1"/>
            <a:r>
              <a:rPr lang="de-CH" dirty="0" smtClean="0"/>
              <a:t>Benutzerorientiertes Vorgehen</a:t>
            </a:r>
          </a:p>
          <a:p>
            <a:pPr lvl="1"/>
            <a:r>
              <a:rPr lang="de-CH" dirty="0" smtClean="0"/>
              <a:t>Bessere </a:t>
            </a:r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Keine Bedienungsanleitung</a:t>
            </a:r>
          </a:p>
          <a:p>
            <a:r>
              <a:rPr lang="de-CH" dirty="0" smtClean="0"/>
              <a:t>Neue Technologie =&gt; Architekturprototyp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2 von Microsoft</a:t>
            </a:r>
          </a:p>
          <a:p>
            <a:pPr lvl="1"/>
            <a:r>
              <a:rPr lang="de-CH" dirty="0" err="1" smtClean="0"/>
              <a:t>Multitouch</a:t>
            </a:r>
            <a:endParaRPr lang="de-CH" dirty="0" smtClean="0"/>
          </a:p>
          <a:p>
            <a:r>
              <a:rPr lang="de-CH" dirty="0" err="1" smtClean="0"/>
              <a:t>Ticketing</a:t>
            </a:r>
            <a:r>
              <a:rPr lang="de-CH" dirty="0" smtClean="0"/>
              <a:t> System</a:t>
            </a:r>
          </a:p>
          <a:p>
            <a:r>
              <a:rPr lang="de-CH" dirty="0" smtClean="0"/>
              <a:t>Visual Studio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Realisierung: Technologie und 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143</Words>
  <Application>Microsoft Office PowerPoint</Application>
  <PresentationFormat>Bildschirmpräsentation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Deimos</vt:lpstr>
      <vt:lpstr>PowerPoint-Präsentation</vt:lpstr>
      <vt:lpstr>Inhalt</vt:lpstr>
      <vt:lpstr>Einführung</vt:lpstr>
      <vt:lpstr>Einführung: Projektteam</vt:lpstr>
      <vt:lpstr>Einführung: Unterstützung</vt:lpstr>
      <vt:lpstr>Ausgangslage</vt:lpstr>
      <vt:lpstr>Vision</vt:lpstr>
      <vt:lpstr>Vorgehen</vt:lpstr>
      <vt:lpstr>Realisierung: Technologie und Tools</vt:lpstr>
      <vt:lpstr>Realisierung: Personas und Szenarien</vt:lpstr>
      <vt:lpstr>Realisierung: Papier Prototyp</vt:lpstr>
      <vt:lpstr>Realisierung: Herausforderungen</vt:lpstr>
      <vt:lpstr>Machbarkeitsstudie: 3D Panel</vt:lpstr>
      <vt:lpstr>Ergebnis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64</cp:revision>
  <dcterms:created xsi:type="dcterms:W3CDTF">2012-04-20T09:07:43Z</dcterms:created>
  <dcterms:modified xsi:type="dcterms:W3CDTF">2012-04-20T10:35:24Z</dcterms:modified>
</cp:coreProperties>
</file>