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7"/>
  </p:notesMasterIdLst>
  <p:sldIdLst>
    <p:sldId id="256" r:id="rId2"/>
    <p:sldId id="257" r:id="rId3"/>
    <p:sldId id="258" r:id="rId4"/>
    <p:sldId id="270" r:id="rId5"/>
    <p:sldId id="271" r:id="rId6"/>
    <p:sldId id="264" r:id="rId7"/>
    <p:sldId id="267" r:id="rId8"/>
    <p:sldId id="259" r:id="rId9"/>
    <p:sldId id="260" r:id="rId10"/>
    <p:sldId id="272" r:id="rId11"/>
    <p:sldId id="266" r:id="rId12"/>
    <p:sldId id="273" r:id="rId13"/>
    <p:sldId id="263" r:id="rId14"/>
    <p:sldId id="274" r:id="rId15"/>
    <p:sldId id="276" r:id="rId16"/>
    <p:sldId id="275" r:id="rId17"/>
    <p:sldId id="277" r:id="rId18"/>
    <p:sldId id="278" r:id="rId19"/>
    <p:sldId id="265" r:id="rId20"/>
    <p:sldId id="280" r:id="rId21"/>
    <p:sldId id="269" r:id="rId22"/>
    <p:sldId id="279" r:id="rId23"/>
    <p:sldId id="268" r:id="rId24"/>
    <p:sldId id="261" r:id="rId25"/>
    <p:sldId id="281" r:id="rId2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64" autoAdjust="0"/>
    <p:restoredTop sz="86323" autoAdjust="0"/>
  </p:normalViewPr>
  <p:slideViewPr>
    <p:cSldViewPr>
      <p:cViewPr>
        <p:scale>
          <a:sx n="50" d="100"/>
          <a:sy n="50" d="100"/>
        </p:scale>
        <p:origin x="-1038" y="-3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2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9772A-1CC3-4B02-B7ED-1D9D2F5DB31B}" type="datetimeFigureOut">
              <a:rPr lang="de-CH" smtClean="0"/>
              <a:t>20.04.2012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6ABDA-ACBF-426E-A242-59333FDAF8A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8150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Delia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6ABDA-ACBF-426E-A242-59333FDAF8AF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999807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Lukas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6ABDA-ACBF-426E-A242-59333FDAF8AF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8784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Christina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6ABDA-ACBF-426E-A242-59333FDAF8AF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3356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Christina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6ABDA-ACBF-426E-A242-59333FDAF8AF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1469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Christina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6ABDA-ACBF-426E-A242-59333FDAF8AF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61564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Christina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6ABDA-ACBF-426E-A242-59333FDAF8AF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97582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Christina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6ABDA-ACBF-426E-A242-59333FDAF8AF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5952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Christina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6ABDA-ACBF-426E-A242-59333FDAF8AF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030966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Christina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6ABDA-ACBF-426E-A242-59333FDAF8AF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410860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Christina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6ABDA-ACBF-426E-A242-59333FDAF8AF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555788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Delia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6ABDA-ACBF-426E-A242-59333FDAF8AF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5858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Delia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6ABDA-ACBF-426E-A242-59333FDAF8AF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303826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Delia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6ABDA-ACBF-426E-A242-59333FDAF8AF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496650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Lukas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6ABDA-ACBF-426E-A242-59333FDAF8AF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93761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Lukas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6ABDA-ACBF-426E-A242-59333FDAF8AF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12488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Christina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6ABDA-ACBF-426E-A242-59333FDAF8AF}" type="slidenum">
              <a:rPr lang="de-CH" smtClean="0"/>
              <a:t>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64995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Christina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6ABDA-ACBF-426E-A242-59333FDAF8AF}" type="slidenum">
              <a:rPr lang="de-CH" smtClean="0"/>
              <a:t>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634893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6ABDA-ACBF-426E-A242-59333FDAF8AF}" type="slidenum">
              <a:rPr lang="de-CH" smtClean="0"/>
              <a:t>25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93070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Delia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6ABDA-ACBF-426E-A242-59333FDAF8AF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7474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Delia Einleitung, Rest jeder</a:t>
            </a:r>
            <a:r>
              <a:rPr lang="de-CH" baseline="0" dirty="0" smtClean="0"/>
              <a:t> selbst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6ABDA-ACBF-426E-A242-59333FDAF8AF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1109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Delia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6ABDA-ACBF-426E-A242-59333FDAF8AF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53923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Lukas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6ABDA-ACBF-426E-A242-59333FDAF8AF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3023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Lukas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6ABDA-ACBF-426E-A242-59333FDAF8AF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9306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Lukas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6ABDA-ACBF-426E-A242-59333FDAF8AF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10217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Lukas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6ABDA-ACBF-426E-A242-59333FDAF8AF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19827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20.04.2012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20.04.2012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20.04.2012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20.04.2012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20.04.2012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20.04.2012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20.04.2012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20.04.2012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20.04.2012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20.04.2012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20.04.2012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20.04.2012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55576" y="3212976"/>
            <a:ext cx="7632848" cy="2016224"/>
          </a:xfrm>
        </p:spPr>
        <p:txBody>
          <a:bodyPr>
            <a:normAutofit/>
          </a:bodyPr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Studienarbeit für </a:t>
            </a:r>
            <a:r>
              <a:rPr lang="de-CH" dirty="0" err="1">
                <a:solidFill>
                  <a:schemeClr val="tx1"/>
                </a:solidFill>
              </a:rPr>
              <a:t>Zühlke</a:t>
            </a:r>
            <a:r>
              <a:rPr lang="de-CH" dirty="0">
                <a:solidFill>
                  <a:schemeClr val="tx1"/>
                </a:solidFill>
              </a:rPr>
              <a:t> Engineering </a:t>
            </a:r>
            <a:r>
              <a:rPr lang="de-CH" dirty="0" smtClean="0">
                <a:solidFill>
                  <a:schemeClr val="tx1"/>
                </a:solidFill>
              </a:rPr>
              <a:t>AG</a:t>
            </a:r>
            <a:br>
              <a:rPr lang="de-CH" dirty="0" smtClean="0">
                <a:solidFill>
                  <a:schemeClr val="tx1"/>
                </a:solidFill>
              </a:rPr>
            </a:br>
            <a:r>
              <a:rPr lang="de-CH" dirty="0" smtClean="0">
                <a:solidFill>
                  <a:schemeClr val="tx1"/>
                </a:solidFill>
              </a:rPr>
              <a:t>Hochschule für Technik Rapperswil (HSR)</a:t>
            </a:r>
            <a:br>
              <a:rPr lang="de-CH" dirty="0" smtClean="0">
                <a:solidFill>
                  <a:schemeClr val="tx1"/>
                </a:solidFill>
              </a:rPr>
            </a:br>
            <a:r>
              <a:rPr lang="de-CH" dirty="0" smtClean="0">
                <a:solidFill>
                  <a:schemeClr val="tx1"/>
                </a:solidFill>
              </a:rPr>
              <a:t/>
            </a:r>
            <a:br>
              <a:rPr lang="de-CH" dirty="0" smtClean="0">
                <a:solidFill>
                  <a:schemeClr val="tx1"/>
                </a:solidFill>
              </a:rPr>
            </a:br>
            <a:r>
              <a:rPr lang="de-CH" dirty="0" smtClean="0">
                <a:solidFill>
                  <a:schemeClr val="tx1"/>
                </a:solidFill>
              </a:rPr>
              <a:t>Christina Heidt, Delia </a:t>
            </a:r>
            <a:r>
              <a:rPr lang="de-CH" dirty="0" err="1" smtClean="0">
                <a:solidFill>
                  <a:schemeClr val="tx1"/>
                </a:solidFill>
              </a:rPr>
              <a:t>Treichler</a:t>
            </a:r>
            <a:r>
              <a:rPr lang="de-CH" dirty="0" smtClean="0">
                <a:solidFill>
                  <a:schemeClr val="tx1"/>
                </a:solidFill>
              </a:rPr>
              <a:t>, Lukas Elmer</a:t>
            </a:r>
            <a:endParaRPr lang="de-CH" dirty="0">
              <a:solidFill>
                <a:schemeClr val="tx1"/>
              </a:solidFill>
            </a:endParaRPr>
          </a:p>
        </p:txBody>
      </p:sp>
      <p:pic>
        <p:nvPicPr>
          <p:cNvPr id="1027" name="Picture 3" descr="D:\hsr\Semesterarbeit\svn\doc\media\logo_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859" y="1059917"/>
            <a:ext cx="2556283" cy="18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hsr\Semesterarbeit\svn\doc\media\zuehlke_logo_hire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85085"/>
            <a:ext cx="908720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hsr\Semesterarbeit\svn\doc\media\video\hsr-log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53" y="285085"/>
            <a:ext cx="1907728" cy="746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9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Realisierung: Systemübersicht</a:t>
            </a:r>
            <a:endParaRPr lang="de-CH" dirty="0"/>
          </a:p>
        </p:txBody>
      </p:sp>
      <p:pic>
        <p:nvPicPr>
          <p:cNvPr id="1026" name="Picture 2" descr="D:\_svn\flip_svn.elmermx.ch\doc\Bericht\05_Technischer_Bericht_Teil_2\06_Entwurf\systemuebersich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24744"/>
            <a:ext cx="6313934" cy="468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943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Interview</a:t>
            </a:r>
          </a:p>
          <a:p>
            <a:r>
              <a:rPr lang="de-CH" dirty="0" err="1" smtClean="0"/>
              <a:t>Personas</a:t>
            </a:r>
            <a:endParaRPr lang="de-CH" dirty="0"/>
          </a:p>
          <a:p>
            <a:r>
              <a:rPr lang="de-CH" dirty="0" smtClean="0"/>
              <a:t>Szenarien</a:t>
            </a:r>
          </a:p>
          <a:p>
            <a:pPr lvl="1"/>
            <a:r>
              <a:rPr lang="de-CH" dirty="0" smtClean="0"/>
              <a:t>Ist-Szenarien</a:t>
            </a:r>
          </a:p>
          <a:p>
            <a:pPr lvl="1"/>
            <a:r>
              <a:rPr lang="de-CH" dirty="0" smtClean="0"/>
              <a:t>Soll-Szenarien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Realisierung: </a:t>
            </a:r>
            <a:r>
              <a:rPr lang="de-CH" dirty="0" err="1" smtClean="0"/>
              <a:t>Personas</a:t>
            </a:r>
            <a:r>
              <a:rPr lang="de-CH" dirty="0" smtClean="0"/>
              <a:t> und Szenarien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3907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Bilder und Kurzprofil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Realisierung: </a:t>
            </a:r>
            <a:r>
              <a:rPr lang="de-CH" dirty="0" err="1" smtClean="0"/>
              <a:t>Personas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67192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Creative Workshop</a:t>
            </a:r>
          </a:p>
          <a:p>
            <a:pPr lvl="1"/>
            <a:r>
              <a:rPr lang="de-CH" dirty="0" smtClean="0"/>
              <a:t>Innovation, Brainstorming</a:t>
            </a:r>
          </a:p>
          <a:p>
            <a:r>
              <a:rPr lang="de-CH" dirty="0" smtClean="0"/>
              <a:t>Verschiedene Varianten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Realisierung: </a:t>
            </a:r>
            <a:r>
              <a:rPr lang="de-CH" dirty="0" smtClean="0"/>
              <a:t>Interaktionskonzept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7674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hsr\Semesterarbeit\svn\doc\Bericht\05_Technischer_Bericht_Teil_2\05_Domain Analyse\Creative Workshop\IMG_20111007_154838_edit_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11" y="332656"/>
            <a:ext cx="8566013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032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Creative Workshop</a:t>
            </a:r>
          </a:p>
          <a:p>
            <a:pPr lvl="1"/>
            <a:r>
              <a:rPr lang="de-CH" dirty="0" smtClean="0"/>
              <a:t>Innovation, Brainstorming</a:t>
            </a:r>
          </a:p>
          <a:p>
            <a:r>
              <a:rPr lang="de-CH" dirty="0" smtClean="0"/>
              <a:t>Verschiedene Varianten</a:t>
            </a:r>
          </a:p>
          <a:p>
            <a:r>
              <a:rPr lang="de-CH" dirty="0" smtClean="0"/>
              <a:t>Papier Prototyp</a:t>
            </a:r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Realisierung: </a:t>
            </a:r>
            <a:r>
              <a:rPr lang="de-CH" dirty="0" smtClean="0"/>
              <a:t>Interaktionskonzept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8858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098" name="Picture 2" descr="D:\hsr\Semesterarbeit\svn\doc\Bericht\05_Technischer_Bericht_Teil_2\05_Domain Analyse\Paper Prototype\IMG_20111014_111727_edit_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19" y="332656"/>
            <a:ext cx="8546453" cy="490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966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Auf CI/CD der </a:t>
            </a:r>
            <a:r>
              <a:rPr lang="de-CH" dirty="0" err="1" smtClean="0"/>
              <a:t>Zühlke</a:t>
            </a:r>
            <a:r>
              <a:rPr lang="de-CH" dirty="0" smtClean="0"/>
              <a:t> abgestimmt</a:t>
            </a:r>
          </a:p>
          <a:p>
            <a:r>
              <a:rPr lang="de-CH" dirty="0" smtClean="0"/>
              <a:t>Abnahme durch </a:t>
            </a:r>
            <a:r>
              <a:rPr lang="de-CH" dirty="0" err="1" smtClean="0"/>
              <a:t>Zühlke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Realisierung: Externes Design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667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Bild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05267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Mehrere Iteration für Papier Prototypen</a:t>
            </a:r>
          </a:p>
          <a:p>
            <a:pPr lvl="1"/>
            <a:r>
              <a:rPr lang="de-CH" dirty="0" err="1" smtClean="0"/>
              <a:t>Usability</a:t>
            </a:r>
            <a:endParaRPr lang="de-CH" dirty="0" smtClean="0"/>
          </a:p>
          <a:p>
            <a:r>
              <a:rPr lang="de-CH" dirty="0"/>
              <a:t>Technische Herausforderung für </a:t>
            </a:r>
            <a:r>
              <a:rPr lang="de-CH" dirty="0" smtClean="0"/>
              <a:t>Team</a:t>
            </a:r>
          </a:p>
          <a:p>
            <a:pPr lvl="1"/>
            <a:r>
              <a:rPr lang="de-CH" dirty="0" smtClean="0"/>
              <a:t>C#, .NET</a:t>
            </a:r>
          </a:p>
          <a:p>
            <a:pPr lvl="1"/>
            <a:r>
              <a:rPr lang="de-CH" dirty="0" smtClean="0"/>
              <a:t>Visual Studio, Expression </a:t>
            </a:r>
            <a:r>
              <a:rPr lang="de-CH" dirty="0" err="1" smtClean="0"/>
              <a:t>Blend</a:t>
            </a:r>
            <a:endParaRPr lang="de-CH" dirty="0" smtClean="0"/>
          </a:p>
          <a:p>
            <a:pPr lvl="1"/>
            <a:r>
              <a:rPr lang="de-CH" dirty="0" smtClean="0"/>
              <a:t>WPF, MVVM, </a:t>
            </a:r>
            <a:r>
              <a:rPr lang="de-CH" dirty="0" err="1" smtClean="0"/>
              <a:t>Dependency</a:t>
            </a:r>
            <a:r>
              <a:rPr lang="de-CH" dirty="0" smtClean="0"/>
              <a:t> </a:t>
            </a:r>
            <a:r>
              <a:rPr lang="de-CH" dirty="0" err="1" smtClean="0"/>
              <a:t>Injection</a:t>
            </a:r>
            <a:endParaRPr lang="de-CH" dirty="0" smtClean="0"/>
          </a:p>
          <a:p>
            <a:r>
              <a:rPr lang="de-CH" dirty="0" err="1" smtClean="0"/>
              <a:t>Usability</a:t>
            </a:r>
            <a:r>
              <a:rPr lang="de-CH" dirty="0" smtClean="0"/>
              <a:t> Test, Performance Test</a:t>
            </a:r>
          </a:p>
          <a:p>
            <a:pPr lvl="1"/>
            <a:r>
              <a:rPr lang="de-CH" dirty="0" err="1"/>
              <a:t>Surface</a:t>
            </a:r>
            <a:r>
              <a:rPr lang="de-CH" dirty="0"/>
              <a:t> 2 </a:t>
            </a:r>
            <a:r>
              <a:rPr lang="de-CH" dirty="0" smtClean="0"/>
              <a:t>Verfügbarkeit</a:t>
            </a:r>
          </a:p>
          <a:p>
            <a:r>
              <a:rPr lang="de-CH" dirty="0" smtClean="0"/>
              <a:t>Balance der Interessen der </a:t>
            </a:r>
            <a:r>
              <a:rPr lang="de-CH" dirty="0" err="1" smtClean="0"/>
              <a:t>Stakeholders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Realisierung: </a:t>
            </a:r>
            <a:r>
              <a:rPr lang="de-CH" dirty="0" smtClean="0"/>
              <a:t>Herausforderungen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052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Einführung</a:t>
            </a:r>
          </a:p>
          <a:p>
            <a:r>
              <a:rPr lang="de-CH" dirty="0" smtClean="0"/>
              <a:t>Ausgangslage und Vision</a:t>
            </a:r>
          </a:p>
          <a:p>
            <a:r>
              <a:rPr lang="de-CH" dirty="0" smtClean="0"/>
              <a:t>Vorgehen</a:t>
            </a:r>
          </a:p>
          <a:p>
            <a:r>
              <a:rPr lang="de-CH" dirty="0" smtClean="0"/>
              <a:t>Realisierung</a:t>
            </a:r>
            <a:endParaRPr lang="de-CH" dirty="0"/>
          </a:p>
          <a:p>
            <a:pPr lvl="1"/>
            <a:r>
              <a:rPr lang="de-CH" dirty="0" err="1"/>
              <a:t>Personas</a:t>
            </a:r>
            <a:r>
              <a:rPr lang="de-CH" dirty="0"/>
              <a:t> und </a:t>
            </a:r>
            <a:r>
              <a:rPr lang="de-CH" dirty="0" smtClean="0"/>
              <a:t>Szenarien</a:t>
            </a:r>
          </a:p>
          <a:p>
            <a:pPr lvl="1"/>
            <a:r>
              <a:rPr lang="de-CH" dirty="0" smtClean="0"/>
              <a:t>Papier Prototyp</a:t>
            </a:r>
          </a:p>
          <a:p>
            <a:pPr lvl="1"/>
            <a:r>
              <a:rPr lang="de-CH" dirty="0" smtClean="0"/>
              <a:t>Technologie</a:t>
            </a:r>
            <a:endParaRPr lang="de-CH" dirty="0"/>
          </a:p>
          <a:p>
            <a:pPr lvl="1"/>
            <a:r>
              <a:rPr lang="de-CH" dirty="0"/>
              <a:t>Externes </a:t>
            </a:r>
            <a:r>
              <a:rPr lang="de-CH" dirty="0" smtClean="0"/>
              <a:t>Design</a:t>
            </a:r>
          </a:p>
          <a:p>
            <a:pPr lvl="1"/>
            <a:r>
              <a:rPr lang="de-CH" dirty="0" smtClean="0"/>
              <a:t>Herausforderungen</a:t>
            </a:r>
          </a:p>
          <a:p>
            <a:r>
              <a:rPr lang="de-CH" dirty="0" smtClean="0"/>
              <a:t>Machbarkeitsstudie: 3D Panel</a:t>
            </a:r>
          </a:p>
          <a:p>
            <a:r>
              <a:rPr lang="de-CH" dirty="0" smtClean="0"/>
              <a:t>Ergebnis und Ausblick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8205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Bild </a:t>
            </a:r>
            <a:r>
              <a:rPr lang="de-CH" dirty="0" err="1" smtClean="0"/>
              <a:t>Surface</a:t>
            </a:r>
            <a:r>
              <a:rPr lang="de-CH" dirty="0" smtClean="0"/>
              <a:t> Knopf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1553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Forschungsteil der Arbeit</a:t>
            </a:r>
            <a:r>
              <a:rPr lang="de-CH" dirty="0" smtClean="0"/>
              <a:t>, Innovation</a:t>
            </a:r>
          </a:p>
          <a:p>
            <a:r>
              <a:rPr lang="de-CH" dirty="0" smtClean="0"/>
              <a:t>Anzahl Projekte sofort erfassbar</a:t>
            </a:r>
          </a:p>
          <a:p>
            <a:r>
              <a:rPr lang="de-CH" dirty="0" smtClean="0"/>
              <a:t>Demonstration der Technologie</a:t>
            </a:r>
          </a:p>
          <a:p>
            <a:r>
              <a:rPr lang="de-CH" dirty="0" smtClean="0"/>
              <a:t>Mathematisch herausfordernd, Performance</a:t>
            </a:r>
          </a:p>
          <a:p>
            <a:endParaRPr lang="de-CH" dirty="0"/>
          </a:p>
          <a:p>
            <a:r>
              <a:rPr lang="de-CH" dirty="0" smtClean="0"/>
              <a:t>Skizze hier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Machbarkeitsstudie: 3D </a:t>
            </a:r>
            <a:r>
              <a:rPr lang="de-CH" dirty="0" smtClean="0"/>
              <a:t>Panel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2927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Bild der </a:t>
            </a:r>
            <a:r>
              <a:rPr lang="de-CH" dirty="0" err="1" smtClean="0"/>
              <a:t>Perspective</a:t>
            </a:r>
            <a:r>
              <a:rPr lang="de-CH" dirty="0" smtClean="0"/>
              <a:t> Wall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2261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Ergebnis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1582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Optimierung auf Hardware</a:t>
            </a:r>
          </a:p>
          <a:p>
            <a:r>
              <a:rPr lang="de-CH" dirty="0" smtClean="0"/>
              <a:t>Performance verbessern (virtualisiertes Panel)</a:t>
            </a:r>
          </a:p>
          <a:p>
            <a:r>
              <a:rPr lang="de-CH" dirty="0" smtClean="0"/>
              <a:t>Anbindung </a:t>
            </a:r>
            <a:r>
              <a:rPr lang="de-CH" dirty="0" err="1" smtClean="0"/>
              <a:t>Sharepoint</a:t>
            </a:r>
            <a:endParaRPr lang="de-CH" dirty="0" smtClean="0"/>
          </a:p>
          <a:p>
            <a:r>
              <a:rPr lang="de-CH" dirty="0"/>
              <a:t>Ausbau </a:t>
            </a:r>
            <a:r>
              <a:rPr lang="de-CH" dirty="0" smtClean="0"/>
              <a:t>Funktionalität</a:t>
            </a:r>
            <a:endParaRPr lang="de-CH" dirty="0"/>
          </a:p>
          <a:p>
            <a:pPr lvl="1"/>
            <a:r>
              <a:rPr lang="de-CH" dirty="0" smtClean="0"/>
              <a:t>Versenden von Project Notes</a:t>
            </a:r>
          </a:p>
          <a:p>
            <a:pPr lvl="1"/>
            <a:r>
              <a:rPr lang="de-CH" dirty="0" smtClean="0"/>
              <a:t>Interaktion mit Gerät (Objekt Erkennung)</a:t>
            </a:r>
          </a:p>
          <a:p>
            <a:pPr lvl="1"/>
            <a:r>
              <a:rPr lang="de-CH" dirty="0" smtClean="0"/>
              <a:t>Volltextsuche</a:t>
            </a:r>
          </a:p>
          <a:p>
            <a:pPr lvl="1"/>
            <a:r>
              <a:rPr lang="de-CH" dirty="0" smtClean="0"/>
              <a:t>Demomodus (Bildschirmschoner)</a:t>
            </a:r>
          </a:p>
          <a:p>
            <a:pPr lvl="1"/>
            <a:r>
              <a:rPr lang="de-CH" dirty="0" err="1" smtClean="0"/>
              <a:t>Multitouch</a:t>
            </a:r>
            <a:r>
              <a:rPr lang="de-CH" dirty="0" smtClean="0"/>
              <a:t>-Gesten</a:t>
            </a:r>
          </a:p>
          <a:p>
            <a:pPr lvl="1"/>
            <a:r>
              <a:rPr lang="de-CH" dirty="0" smtClean="0"/>
              <a:t>...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Ausblick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4135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App oder </a:t>
            </a:r>
            <a:r>
              <a:rPr lang="de-CH" dirty="0" err="1" smtClean="0"/>
              <a:t>Surface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2621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Warum Projekt mit</a:t>
            </a:r>
          </a:p>
          <a:p>
            <a:pPr lvl="1"/>
            <a:r>
              <a:rPr lang="de-CH" dirty="0" smtClean="0"/>
              <a:t>HSR</a:t>
            </a:r>
          </a:p>
          <a:p>
            <a:pPr lvl="1"/>
            <a:r>
              <a:rPr lang="de-CH" dirty="0" err="1" smtClean="0"/>
              <a:t>Zühlke</a:t>
            </a:r>
            <a:endParaRPr lang="de-CH" dirty="0" smtClean="0"/>
          </a:p>
          <a:p>
            <a:r>
              <a:rPr lang="de-CH" dirty="0" smtClean="0"/>
              <a:t>Schwerpunkte</a:t>
            </a:r>
          </a:p>
          <a:p>
            <a:r>
              <a:rPr lang="de-CH" dirty="0" smtClean="0"/>
              <a:t>Projektumfang und Zeitraum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Einführung</a:t>
            </a:r>
          </a:p>
        </p:txBody>
      </p:sp>
    </p:spTree>
    <p:extLst>
      <p:ext uri="{BB962C8B-B14F-4D97-AF65-F5344CB8AC3E}">
        <p14:creationId xmlns:p14="http://schemas.microsoft.com/office/powerpoint/2010/main" val="63471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870314" y="1484784"/>
            <a:ext cx="4065201" cy="2235704"/>
          </a:xfrm>
        </p:spPr>
        <p:txBody>
          <a:bodyPr/>
          <a:lstStyle/>
          <a:p>
            <a:r>
              <a:rPr lang="de-CH" dirty="0" smtClean="0"/>
              <a:t>Christina Heidt</a:t>
            </a:r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Einführung: Projektteam</a:t>
            </a:r>
            <a:endParaRPr lang="de-CH" dirty="0"/>
          </a:p>
        </p:txBody>
      </p:sp>
      <p:sp>
        <p:nvSpPr>
          <p:cNvPr id="4" name="Inhaltsplatzhalter 1"/>
          <p:cNvSpPr txBox="1">
            <a:spLocks/>
          </p:cNvSpPr>
          <p:nvPr/>
        </p:nvSpPr>
        <p:spPr>
          <a:xfrm>
            <a:off x="611560" y="2636912"/>
            <a:ext cx="4411216" cy="242599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de-CH" dirty="0" smtClean="0"/>
              <a:t>Delia </a:t>
            </a:r>
            <a:r>
              <a:rPr lang="de-CH" dirty="0" err="1" smtClean="0"/>
              <a:t>Treichler</a:t>
            </a:r>
            <a:endParaRPr lang="de-CH" dirty="0" smtClean="0"/>
          </a:p>
        </p:txBody>
      </p:sp>
      <p:sp>
        <p:nvSpPr>
          <p:cNvPr id="5" name="Inhaltsplatzhalter 1"/>
          <p:cNvSpPr txBox="1">
            <a:spLocks/>
          </p:cNvSpPr>
          <p:nvPr/>
        </p:nvSpPr>
        <p:spPr>
          <a:xfrm>
            <a:off x="4847327" y="4080907"/>
            <a:ext cx="4411216" cy="242599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de-CH" dirty="0" smtClean="0"/>
              <a:t>Lukas Elmer</a:t>
            </a:r>
            <a:endParaRPr lang="de-CH" dirty="0"/>
          </a:p>
        </p:txBody>
      </p:sp>
      <p:sp>
        <p:nvSpPr>
          <p:cNvPr id="6" name="Inhaltsplatzhalter 1"/>
          <p:cNvSpPr txBox="1">
            <a:spLocks/>
          </p:cNvSpPr>
          <p:nvPr/>
        </p:nvSpPr>
        <p:spPr>
          <a:xfrm>
            <a:off x="1979712" y="4080907"/>
            <a:ext cx="4411216" cy="242599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de-CH" dirty="0" smtClean="0"/>
              <a:t>Mail</a:t>
            </a:r>
          </a:p>
          <a:p>
            <a:r>
              <a:rPr lang="de-CH" dirty="0" smtClean="0"/>
              <a:t>Bild</a:t>
            </a:r>
          </a:p>
          <a:p>
            <a:r>
              <a:rPr lang="de-CH" dirty="0" smtClean="0"/>
              <a:t>Werdegang</a:t>
            </a:r>
          </a:p>
        </p:txBody>
      </p:sp>
    </p:spTree>
    <p:extLst>
      <p:ext uri="{BB962C8B-B14F-4D97-AF65-F5344CB8AC3E}">
        <p14:creationId xmlns:p14="http://schemas.microsoft.com/office/powerpoint/2010/main" val="61058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Bild, Name, Funktion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Einführung: Unterstützung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4821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Project Notes als</a:t>
            </a:r>
            <a:br>
              <a:rPr lang="de-CH" dirty="0"/>
            </a:br>
            <a:r>
              <a:rPr lang="de-CH" dirty="0"/>
              <a:t>Referenzprojekte für </a:t>
            </a:r>
            <a:r>
              <a:rPr lang="de-CH" dirty="0" smtClean="0"/>
              <a:t>Kunden</a:t>
            </a:r>
          </a:p>
          <a:p>
            <a:r>
              <a:rPr lang="de-CH" dirty="0" smtClean="0"/>
              <a:t>Präsentation Project Notes</a:t>
            </a:r>
          </a:p>
          <a:p>
            <a:pPr lvl="1"/>
            <a:r>
              <a:rPr lang="de-CH" dirty="0" smtClean="0"/>
              <a:t>Ausgewählte Projekte</a:t>
            </a:r>
          </a:p>
          <a:p>
            <a:pPr lvl="1"/>
            <a:r>
              <a:rPr lang="de-CH" dirty="0" smtClean="0"/>
              <a:t>Suchen schwierig</a:t>
            </a:r>
            <a:endParaRPr lang="de-CH" dirty="0"/>
          </a:p>
          <a:p>
            <a:pPr lvl="1"/>
            <a:r>
              <a:rPr lang="de-CH" dirty="0" smtClean="0"/>
              <a:t>Nicht interaktiv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Ausgangslage</a:t>
            </a:r>
            <a:endParaRPr lang="de-CH" dirty="0"/>
          </a:p>
        </p:txBody>
      </p:sp>
      <p:pic>
        <p:nvPicPr>
          <p:cNvPr id="2050" name="Picture 2" descr="D:\hsr\Semesterarbeit\svn\doc\media\p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132856"/>
            <a:ext cx="3694742" cy="437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03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hsr\Semesterarbeit\svn\doc\media\surface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861047"/>
            <a:ext cx="3168352" cy="226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Interaktive Informationen</a:t>
            </a:r>
          </a:p>
          <a:p>
            <a:pPr lvl="1"/>
            <a:r>
              <a:rPr lang="de-CH" dirty="0" smtClean="0"/>
              <a:t>Kundenzone</a:t>
            </a:r>
          </a:p>
          <a:p>
            <a:pPr lvl="1"/>
            <a:r>
              <a:rPr lang="de-CH" dirty="0" smtClean="0"/>
              <a:t>Messen</a:t>
            </a:r>
          </a:p>
          <a:p>
            <a:r>
              <a:rPr lang="de-CH" dirty="0" err="1" smtClean="0"/>
              <a:t>Zühlke</a:t>
            </a:r>
            <a:r>
              <a:rPr lang="de-CH" dirty="0" smtClean="0"/>
              <a:t> als innovative Firma mit neuen Technologien</a:t>
            </a:r>
          </a:p>
          <a:p>
            <a:r>
              <a:rPr lang="de-CH" dirty="0" smtClean="0"/>
              <a:t>Beispielprojekt </a:t>
            </a:r>
            <a:r>
              <a:rPr lang="de-CH" dirty="0"/>
              <a:t>für </a:t>
            </a:r>
            <a:r>
              <a:rPr lang="de-CH" dirty="0" smtClean="0"/>
              <a:t>Kunden</a:t>
            </a:r>
          </a:p>
          <a:p>
            <a:r>
              <a:rPr lang="de-CH" dirty="0" smtClean="0"/>
              <a:t>Schwerpunkte</a:t>
            </a:r>
          </a:p>
          <a:p>
            <a:pPr lvl="1"/>
            <a:r>
              <a:rPr lang="de-CH" dirty="0" err="1" smtClean="0"/>
              <a:t>Usability</a:t>
            </a:r>
            <a:endParaRPr lang="de-CH" dirty="0" smtClean="0"/>
          </a:p>
          <a:p>
            <a:pPr lvl="1"/>
            <a:r>
              <a:rPr lang="de-CH" dirty="0" smtClean="0"/>
              <a:t>Grafisches Design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Vision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418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Projektmethodik: </a:t>
            </a:r>
            <a:r>
              <a:rPr lang="de-CH" dirty="0" err="1" smtClean="0"/>
              <a:t>Scrum</a:t>
            </a:r>
            <a:endParaRPr lang="de-CH" dirty="0" smtClean="0"/>
          </a:p>
          <a:p>
            <a:pPr lvl="1"/>
            <a:r>
              <a:rPr lang="de-CH" dirty="0" smtClean="0"/>
              <a:t>8 Sprints à 2 Wochen</a:t>
            </a:r>
          </a:p>
          <a:p>
            <a:pPr lvl="1"/>
            <a:r>
              <a:rPr lang="de-CH" dirty="0"/>
              <a:t>User </a:t>
            </a:r>
            <a:r>
              <a:rPr lang="de-CH" dirty="0" smtClean="0"/>
              <a:t>Stories</a:t>
            </a:r>
          </a:p>
          <a:p>
            <a:r>
              <a:rPr lang="de-CH" dirty="0" smtClean="0"/>
              <a:t>UCD</a:t>
            </a:r>
          </a:p>
          <a:p>
            <a:pPr lvl="1"/>
            <a:r>
              <a:rPr lang="de-CH" dirty="0" smtClean="0"/>
              <a:t>Benutzerorientiertes Vorgehen</a:t>
            </a:r>
          </a:p>
          <a:p>
            <a:pPr lvl="1"/>
            <a:r>
              <a:rPr lang="de-CH" dirty="0" smtClean="0"/>
              <a:t>Bessere </a:t>
            </a:r>
            <a:r>
              <a:rPr lang="de-CH" dirty="0" err="1" smtClean="0"/>
              <a:t>Usability</a:t>
            </a:r>
            <a:endParaRPr lang="de-CH" dirty="0" smtClean="0"/>
          </a:p>
          <a:p>
            <a:pPr lvl="1"/>
            <a:r>
              <a:rPr lang="de-CH" dirty="0" smtClean="0"/>
              <a:t>Keine </a:t>
            </a:r>
            <a:r>
              <a:rPr lang="de-CH" dirty="0" smtClean="0"/>
              <a:t>Bedienungsanleitung</a:t>
            </a:r>
          </a:p>
          <a:p>
            <a:pPr lvl="1"/>
            <a:r>
              <a:rPr lang="de-CH" dirty="0" err="1" smtClean="0"/>
              <a:t>Usability</a:t>
            </a:r>
            <a:r>
              <a:rPr lang="de-CH" dirty="0" smtClean="0"/>
              <a:t> Tests</a:t>
            </a:r>
            <a:endParaRPr lang="de-CH" dirty="0" smtClean="0"/>
          </a:p>
          <a:p>
            <a:r>
              <a:rPr lang="de-CH" dirty="0" smtClean="0"/>
              <a:t>Neue Technologie =&gt; </a:t>
            </a:r>
            <a:r>
              <a:rPr lang="de-CH" dirty="0" smtClean="0"/>
              <a:t>Architekturprototyp</a:t>
            </a:r>
          </a:p>
          <a:p>
            <a:r>
              <a:rPr lang="de-CH" dirty="0" smtClean="0"/>
              <a:t>Unit Tests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Vorgehen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7146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Microsoft </a:t>
            </a:r>
            <a:r>
              <a:rPr lang="de-CH" dirty="0" err="1" smtClean="0"/>
              <a:t>Surface</a:t>
            </a:r>
            <a:r>
              <a:rPr lang="de-CH" dirty="0" smtClean="0"/>
              <a:t> </a:t>
            </a:r>
            <a:r>
              <a:rPr lang="de-CH" dirty="0" smtClean="0"/>
              <a:t>2</a:t>
            </a:r>
            <a:endParaRPr lang="de-CH" dirty="0" smtClean="0"/>
          </a:p>
          <a:p>
            <a:pPr lvl="1"/>
            <a:r>
              <a:rPr lang="de-CH" dirty="0" err="1" smtClean="0"/>
              <a:t>Multitouch</a:t>
            </a:r>
            <a:endParaRPr lang="de-CH" dirty="0" smtClean="0"/>
          </a:p>
          <a:p>
            <a:pPr lvl="1"/>
            <a:r>
              <a:rPr lang="de-CH" dirty="0" smtClean="0"/>
              <a:t>Objekt Erkennung (z.B. Visitenkarte)</a:t>
            </a:r>
            <a:endParaRPr lang="de-CH" dirty="0" smtClean="0"/>
          </a:p>
          <a:p>
            <a:r>
              <a:rPr lang="de-CH" dirty="0" err="1" smtClean="0"/>
              <a:t>Ticketing</a:t>
            </a:r>
            <a:r>
              <a:rPr lang="de-CH" dirty="0" smtClean="0"/>
              <a:t> System (</a:t>
            </a:r>
            <a:r>
              <a:rPr lang="de-CH" dirty="0" err="1" smtClean="0"/>
              <a:t>Redmine</a:t>
            </a:r>
            <a:r>
              <a:rPr lang="de-CH" dirty="0" smtClean="0"/>
              <a:t>)</a:t>
            </a:r>
          </a:p>
          <a:p>
            <a:r>
              <a:rPr lang="de-CH" dirty="0" err="1" smtClean="0"/>
              <a:t>Versionierung</a:t>
            </a:r>
            <a:r>
              <a:rPr lang="de-CH" dirty="0" smtClean="0"/>
              <a:t> (SVN)</a:t>
            </a:r>
          </a:p>
          <a:p>
            <a:r>
              <a:rPr lang="de-CH" dirty="0"/>
              <a:t>Visual </a:t>
            </a:r>
            <a:r>
              <a:rPr lang="de-CH" dirty="0" smtClean="0"/>
              <a:t>Studio</a:t>
            </a:r>
          </a:p>
          <a:p>
            <a:r>
              <a:rPr lang="de-CH" dirty="0"/>
              <a:t>WPF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Realisierung: Technologie und Tools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2646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Wellen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350</Words>
  <Application>Microsoft Office PowerPoint</Application>
  <PresentationFormat>Bildschirmpräsentation (4:3)</PresentationFormat>
  <Paragraphs>166</Paragraphs>
  <Slides>25</Slides>
  <Notes>25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6" baseType="lpstr">
      <vt:lpstr>Deimos</vt:lpstr>
      <vt:lpstr>PowerPoint-Präsentation</vt:lpstr>
      <vt:lpstr>Inhalt</vt:lpstr>
      <vt:lpstr>Einführung</vt:lpstr>
      <vt:lpstr>Einführung: Projektteam</vt:lpstr>
      <vt:lpstr>Einführung: Unterstützung</vt:lpstr>
      <vt:lpstr>Ausgangslage</vt:lpstr>
      <vt:lpstr>Vision</vt:lpstr>
      <vt:lpstr>Vorgehen</vt:lpstr>
      <vt:lpstr>Realisierung: Technologie und Tools</vt:lpstr>
      <vt:lpstr>Realisierung: Systemübersicht</vt:lpstr>
      <vt:lpstr>Realisierung: Personas und Szenarien</vt:lpstr>
      <vt:lpstr>Realisierung: Personas</vt:lpstr>
      <vt:lpstr>Realisierung: Interaktionskonzept</vt:lpstr>
      <vt:lpstr>PowerPoint-Präsentation</vt:lpstr>
      <vt:lpstr>Realisierung: Interaktionskonzept</vt:lpstr>
      <vt:lpstr>PowerPoint-Präsentation</vt:lpstr>
      <vt:lpstr>Realisierung: Externes Design</vt:lpstr>
      <vt:lpstr>PowerPoint-Präsentation</vt:lpstr>
      <vt:lpstr>Realisierung: Herausforderungen</vt:lpstr>
      <vt:lpstr>PowerPoint-Präsentation</vt:lpstr>
      <vt:lpstr>Machbarkeitsstudie: 3D Panel</vt:lpstr>
      <vt:lpstr>PowerPoint-Präsentation</vt:lpstr>
      <vt:lpstr>Ergebnis</vt:lpstr>
      <vt:lpstr>Ausblick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Elmer</dc:creator>
  <cp:lastModifiedBy>Lukas Elmer</cp:lastModifiedBy>
  <cp:revision>77</cp:revision>
  <dcterms:created xsi:type="dcterms:W3CDTF">2012-04-20T09:07:43Z</dcterms:created>
  <dcterms:modified xsi:type="dcterms:W3CDTF">2012-04-20T11:47:33Z</dcterms:modified>
</cp:coreProperties>
</file>