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23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7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6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9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2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9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2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0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45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9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3DA8-DFD9-4A2F-8B47-6CCD6E299A2E}" type="datetimeFigureOut">
              <a:rPr lang="de-CH" smtClean="0"/>
              <a:t>07.11.2011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FFFC-86AB-466F-8D4D-FE38F78F486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9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HSR</dc:creator>
  <cp:lastModifiedBy>HSR</cp:lastModifiedBy>
  <cp:revision>1</cp:revision>
  <dcterms:created xsi:type="dcterms:W3CDTF">2011-11-07T11:47:07Z</dcterms:created>
  <dcterms:modified xsi:type="dcterms:W3CDTF">2011-11-07T11:52:27Z</dcterms:modified>
</cp:coreProperties>
</file>