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2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971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192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540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665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77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913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851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545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047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323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E109-C82C-46E0-A244-4DF44AC05D97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204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9E109-C82C-46E0-A244-4DF44AC05D97}" type="datetimeFigureOut">
              <a:rPr lang="de-CH" smtClean="0"/>
              <a:t>15.12.2011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1A1AF-830E-448F-A0DF-52327D3ED5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65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zuehlk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presspass/presskits/surfacecomputing/gallery.m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ukas Elmer\AppData\Local\Microsoft\Windows\Temporary Internet Files\Content.IE5\6Z2H4EIO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075" y="692696"/>
            <a:ext cx="1688644" cy="168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856660" y="2436105"/>
            <a:ext cx="1992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Webserver</a:t>
            </a:r>
          </a:p>
          <a:p>
            <a:pPr algn="ctr"/>
            <a:r>
              <a:rPr lang="de-CH" dirty="0" smtClean="0">
                <a:hlinkClick r:id="rId3"/>
              </a:rPr>
              <a:t>http://zuehlke.com</a:t>
            </a:r>
            <a:endParaRPr lang="de-CH" dirty="0"/>
          </a:p>
        </p:txBody>
      </p:sp>
      <p:sp>
        <p:nvSpPr>
          <p:cNvPr id="5" name="Documents"/>
          <p:cNvSpPr>
            <a:spLocks noEditPoints="1" noChangeArrowheads="1"/>
          </p:cNvSpPr>
          <p:nvPr/>
        </p:nvSpPr>
        <p:spPr bwMode="auto">
          <a:xfrm>
            <a:off x="7592702" y="444441"/>
            <a:ext cx="996625" cy="1333512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7366201" y="1974440"/>
            <a:ext cx="144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Project Notes</a:t>
            </a:r>
          </a:p>
          <a:p>
            <a:pPr algn="ctr"/>
            <a:r>
              <a:rPr lang="de-CH" dirty="0" smtClean="0"/>
              <a:t>PDF</a:t>
            </a:r>
            <a:endParaRPr lang="de-CH" dirty="0"/>
          </a:p>
        </p:txBody>
      </p:sp>
      <p:pic>
        <p:nvPicPr>
          <p:cNvPr id="1029" name="Picture 5" descr="http://www.microsoft.com/presspass/presskits/surfacecomputing/images/image006_lo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82895"/>
            <a:ext cx="3745375" cy="251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Lukas Elmer\AppData\Local\Microsoft\Windows\Temporary Internet Files\Content.IE5\6Z2H4EIO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828" y="3958692"/>
            <a:ext cx="1688644" cy="168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5838014" y="5647336"/>
            <a:ext cx="186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err="1" smtClean="0"/>
              <a:t>Sharepoint</a:t>
            </a:r>
            <a:r>
              <a:rPr lang="de-CH" dirty="0" smtClean="0"/>
              <a:t> Server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7366200" y="5935978"/>
            <a:ext cx="1449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Project Notes</a:t>
            </a:r>
          </a:p>
          <a:p>
            <a:pPr algn="ctr"/>
            <a:r>
              <a:rPr lang="de-CH" dirty="0" smtClean="0"/>
              <a:t>Metainfos</a:t>
            </a:r>
            <a:endParaRPr lang="de-CH" dirty="0"/>
          </a:p>
        </p:txBody>
      </p:sp>
      <p:sp>
        <p:nvSpPr>
          <p:cNvPr id="7" name="Document"/>
          <p:cNvSpPr>
            <a:spLocks noEditPoints="1" noChangeArrowheads="1"/>
          </p:cNvSpPr>
          <p:nvPr/>
        </p:nvSpPr>
        <p:spPr bwMode="auto">
          <a:xfrm>
            <a:off x="7756273" y="4803014"/>
            <a:ext cx="821736" cy="1099506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1047052" y="4581128"/>
            <a:ext cx="201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Microsoft </a:t>
            </a:r>
            <a:r>
              <a:rPr lang="de-CH" dirty="0" err="1" smtClean="0"/>
              <a:t>Surface</a:t>
            </a:r>
            <a:r>
              <a:rPr lang="de-CH" dirty="0" smtClean="0"/>
              <a:t> 2</a:t>
            </a:r>
            <a:endParaRPr lang="de-CH" dirty="0"/>
          </a:p>
        </p:txBody>
      </p:sp>
      <p:sp>
        <p:nvSpPr>
          <p:cNvPr id="19" name="Textfeld 18"/>
          <p:cNvSpPr txBox="1"/>
          <p:nvPr/>
        </p:nvSpPr>
        <p:spPr>
          <a:xfrm rot="19800000">
            <a:off x="3388195" y="1882709"/>
            <a:ext cx="279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Binary </a:t>
            </a:r>
            <a:r>
              <a:rPr lang="de-CH" dirty="0" err="1" smtClean="0"/>
              <a:t>files</a:t>
            </a:r>
            <a:r>
              <a:rPr lang="de-CH" dirty="0" smtClean="0"/>
              <a:t> (PDF) </a:t>
            </a:r>
            <a:r>
              <a:rPr lang="de-CH" dirty="0" err="1" smtClean="0"/>
              <a:t>over</a:t>
            </a:r>
            <a:r>
              <a:rPr lang="de-CH" dirty="0" smtClean="0"/>
              <a:t> HTTP</a:t>
            </a:r>
            <a:endParaRPr lang="de-CH" dirty="0"/>
          </a:p>
        </p:txBody>
      </p:sp>
      <p:sp>
        <p:nvSpPr>
          <p:cNvPr id="22" name="Textfeld 21"/>
          <p:cNvSpPr txBox="1"/>
          <p:nvPr/>
        </p:nvSpPr>
        <p:spPr>
          <a:xfrm rot="1800000">
            <a:off x="4040404" y="4532929"/>
            <a:ext cx="162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DTOs </a:t>
            </a:r>
            <a:r>
              <a:rPr lang="de-CH" dirty="0" err="1" smtClean="0"/>
              <a:t>over</a:t>
            </a:r>
            <a:r>
              <a:rPr lang="de-CH" dirty="0" smtClean="0"/>
              <a:t> WCF</a:t>
            </a:r>
            <a:endParaRPr lang="de-CH" dirty="0"/>
          </a:p>
        </p:txBody>
      </p:sp>
      <p:sp>
        <p:nvSpPr>
          <p:cNvPr id="27" name="Documents"/>
          <p:cNvSpPr>
            <a:spLocks noEditPoints="1" noChangeArrowheads="1"/>
          </p:cNvSpPr>
          <p:nvPr/>
        </p:nvSpPr>
        <p:spPr bwMode="auto">
          <a:xfrm>
            <a:off x="158602" y="1162150"/>
            <a:ext cx="709720" cy="9496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8" name="Textfeld 27"/>
          <p:cNvSpPr txBox="1"/>
          <p:nvPr/>
        </p:nvSpPr>
        <p:spPr>
          <a:xfrm>
            <a:off x="194688" y="2183679"/>
            <a:ext cx="63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PDFs</a:t>
            </a:r>
            <a:endParaRPr lang="de-CH" dirty="0"/>
          </a:p>
        </p:txBody>
      </p:sp>
      <p:sp>
        <p:nvSpPr>
          <p:cNvPr id="29" name="Documents"/>
          <p:cNvSpPr>
            <a:spLocks noEditPoints="1" noChangeArrowheads="1"/>
          </p:cNvSpPr>
          <p:nvPr/>
        </p:nvSpPr>
        <p:spPr bwMode="auto">
          <a:xfrm>
            <a:off x="1094705" y="1162150"/>
            <a:ext cx="709720" cy="9496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30" name="Textfeld 29"/>
          <p:cNvSpPr txBox="1"/>
          <p:nvPr/>
        </p:nvSpPr>
        <p:spPr>
          <a:xfrm>
            <a:off x="1140025" y="218367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XPSs</a:t>
            </a:r>
            <a:endParaRPr lang="de-CH" dirty="0"/>
          </a:p>
        </p:txBody>
      </p:sp>
      <p:sp>
        <p:nvSpPr>
          <p:cNvPr id="31" name="Documents"/>
          <p:cNvSpPr>
            <a:spLocks noEditPoints="1" noChangeArrowheads="1"/>
          </p:cNvSpPr>
          <p:nvPr/>
        </p:nvSpPr>
        <p:spPr bwMode="auto">
          <a:xfrm>
            <a:off x="2052199" y="1162150"/>
            <a:ext cx="709720" cy="9496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32" name="Textfeld 31"/>
          <p:cNvSpPr txBox="1"/>
          <p:nvPr/>
        </p:nvSpPr>
        <p:spPr>
          <a:xfrm>
            <a:off x="1982263" y="2183679"/>
            <a:ext cx="84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Images</a:t>
            </a:r>
            <a:endParaRPr lang="de-CH" dirty="0"/>
          </a:p>
        </p:txBody>
      </p:sp>
      <p:sp>
        <p:nvSpPr>
          <p:cNvPr id="36" name="Textfeld 35"/>
          <p:cNvSpPr txBox="1"/>
          <p:nvPr/>
        </p:nvSpPr>
        <p:spPr>
          <a:xfrm>
            <a:off x="35268" y="5890046"/>
            <a:ext cx="1809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Project Notes</a:t>
            </a:r>
          </a:p>
          <a:p>
            <a:pPr algn="ctr"/>
            <a:r>
              <a:rPr lang="de-CH" dirty="0" smtClean="0"/>
              <a:t>Metainfos</a:t>
            </a:r>
          </a:p>
          <a:p>
            <a:pPr algn="ctr"/>
            <a:r>
              <a:rPr lang="de-CH" dirty="0" smtClean="0"/>
              <a:t>Tab </a:t>
            </a:r>
            <a:r>
              <a:rPr lang="de-CH" dirty="0" err="1" smtClean="0"/>
              <a:t>seperated</a:t>
            </a:r>
            <a:r>
              <a:rPr lang="de-CH" dirty="0" smtClean="0"/>
              <a:t> </a:t>
            </a:r>
            <a:r>
              <a:rPr lang="de-CH" dirty="0" err="1" smtClean="0"/>
              <a:t>txt</a:t>
            </a:r>
            <a:endParaRPr lang="de-CH" dirty="0"/>
          </a:p>
        </p:txBody>
      </p:sp>
      <p:sp>
        <p:nvSpPr>
          <p:cNvPr id="37" name="Document"/>
          <p:cNvSpPr>
            <a:spLocks noEditPoints="1" noChangeArrowheads="1"/>
          </p:cNvSpPr>
          <p:nvPr/>
        </p:nvSpPr>
        <p:spPr bwMode="auto">
          <a:xfrm>
            <a:off x="611268" y="4948136"/>
            <a:ext cx="657082" cy="8791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33" name="Pfeil nach rechts 32"/>
          <p:cNvSpPr/>
          <p:nvPr/>
        </p:nvSpPr>
        <p:spPr>
          <a:xfrm rot="9000000">
            <a:off x="3556424" y="2213910"/>
            <a:ext cx="2700808" cy="269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Pfeil nach rechts 38"/>
          <p:cNvSpPr/>
          <p:nvPr/>
        </p:nvSpPr>
        <p:spPr>
          <a:xfrm rot="12600000">
            <a:off x="3698988" y="4319983"/>
            <a:ext cx="2476150" cy="24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Nach unten gekrümmter Pfeil 33"/>
          <p:cNvSpPr/>
          <p:nvPr/>
        </p:nvSpPr>
        <p:spPr>
          <a:xfrm>
            <a:off x="510887" y="586086"/>
            <a:ext cx="950505" cy="5760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43" name="Nach unten gekrümmter Pfeil 42"/>
          <p:cNvSpPr/>
          <p:nvPr/>
        </p:nvSpPr>
        <p:spPr>
          <a:xfrm>
            <a:off x="1576946" y="576564"/>
            <a:ext cx="950505" cy="5760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501381" y="207232"/>
            <a:ext cx="92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Convert</a:t>
            </a:r>
            <a:endParaRPr lang="de-CH" dirty="0"/>
          </a:p>
        </p:txBody>
      </p:sp>
      <p:sp>
        <p:nvSpPr>
          <p:cNvPr id="42" name="Textfeld 41"/>
          <p:cNvSpPr txBox="1"/>
          <p:nvPr/>
        </p:nvSpPr>
        <p:spPr>
          <a:xfrm>
            <a:off x="1634872" y="207232"/>
            <a:ext cx="83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Extract</a:t>
            </a:r>
            <a:endParaRPr lang="de-CH" dirty="0"/>
          </a:p>
        </p:txBody>
      </p:sp>
      <p:sp>
        <p:nvSpPr>
          <p:cNvPr id="44" name="Textfeld 43"/>
          <p:cNvSpPr txBox="1"/>
          <p:nvPr/>
        </p:nvSpPr>
        <p:spPr>
          <a:xfrm rot="19800000">
            <a:off x="4528764" y="2391441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Download</a:t>
            </a:r>
            <a:endParaRPr lang="de-CH" dirty="0"/>
          </a:p>
        </p:txBody>
      </p:sp>
      <p:sp>
        <p:nvSpPr>
          <p:cNvPr id="47" name="Textfeld 46"/>
          <p:cNvSpPr txBox="1"/>
          <p:nvPr/>
        </p:nvSpPr>
        <p:spPr>
          <a:xfrm>
            <a:off x="1898818" y="5890046"/>
            <a:ext cx="1809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Project Notes</a:t>
            </a:r>
          </a:p>
          <a:p>
            <a:pPr algn="ctr"/>
            <a:r>
              <a:rPr lang="de-CH" dirty="0" err="1" smtClean="0"/>
              <a:t>aggregation</a:t>
            </a:r>
            <a:r>
              <a:rPr lang="de-CH" dirty="0" smtClean="0"/>
              <a:t> File</a:t>
            </a:r>
          </a:p>
          <a:p>
            <a:pPr algn="ctr"/>
            <a:r>
              <a:rPr lang="de-CH" dirty="0" smtClean="0"/>
              <a:t>Tab </a:t>
            </a:r>
            <a:r>
              <a:rPr lang="de-CH" dirty="0" err="1" smtClean="0"/>
              <a:t>seperated</a:t>
            </a:r>
            <a:r>
              <a:rPr lang="de-CH" dirty="0" smtClean="0"/>
              <a:t> </a:t>
            </a:r>
            <a:r>
              <a:rPr lang="de-CH" dirty="0" err="1" smtClean="0"/>
              <a:t>txt</a:t>
            </a:r>
            <a:endParaRPr lang="de-CH" dirty="0"/>
          </a:p>
        </p:txBody>
      </p:sp>
      <p:sp>
        <p:nvSpPr>
          <p:cNvPr id="48" name="Document"/>
          <p:cNvSpPr>
            <a:spLocks noEditPoints="1" noChangeArrowheads="1"/>
          </p:cNvSpPr>
          <p:nvPr/>
        </p:nvSpPr>
        <p:spPr bwMode="auto">
          <a:xfrm>
            <a:off x="2474817" y="4948136"/>
            <a:ext cx="657082" cy="879194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860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Referenz </a:t>
            </a:r>
            <a:r>
              <a:rPr lang="de-CH" dirty="0" err="1" smtClean="0"/>
              <a:t>Surface</a:t>
            </a:r>
            <a:r>
              <a:rPr lang="de-CH" dirty="0" smtClean="0"/>
              <a:t> Bild:</a:t>
            </a:r>
          </a:p>
          <a:p>
            <a:pPr lvl="1"/>
            <a:r>
              <a:rPr lang="de-CH" dirty="0" smtClean="0">
                <a:hlinkClick r:id="rId2"/>
              </a:rPr>
              <a:t>http://www.microsoft.com/presspass/presskits/surfacecomputing/gallery.mspx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309405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Bildschirmpräsentation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Elmer</dc:creator>
  <cp:lastModifiedBy>Lukas Elmer</cp:lastModifiedBy>
  <cp:revision>18</cp:revision>
  <dcterms:created xsi:type="dcterms:W3CDTF">2011-12-15T08:13:56Z</dcterms:created>
  <dcterms:modified xsi:type="dcterms:W3CDTF">2011-12-15T09:18:42Z</dcterms:modified>
</cp:coreProperties>
</file>