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AA Zuehlke" pitchFamily="2" charset="0"/>
      <p:regular r:id="rId12"/>
      <p:bold r:id="rId13"/>
    </p:embeddedFont>
    <p:embeddedFont>
      <p:font typeface="AA Zuehlke Medium" pitchFamily="2" charset="0"/>
      <p:regular r:id="rId14"/>
    </p:embeddedFont>
  </p:embeddedFontLst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04.11.2011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noProof="1" smtClean="0"/>
              <a:t>Christian Moser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4. November 2011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Folie </a:t>
            </a:r>
            <a:fld id="{945F4098-A5AD-4420-A127-F4F66FCDA09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 November 2011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Christian Moser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311BCF4B-150E-4ED5-9E31-7DBAAF374A9C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 November 2011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Christian Moser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FE8B9B5B-5FD1-4B28-9522-6092F45DBE03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noProof="1" smtClean="0"/>
              <a:t>Christian Moser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4. November 2011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Folie </a:t>
            </a:r>
            <a:fld id="{CA27EF78-E7F5-4D87-8930-774C9B813724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noProof="1" smtClean="0"/>
              <a:t>Christian Moser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4. November 2011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Folie </a:t>
            </a:r>
            <a:fld id="{8127F8FB-3D2A-4C6E-B66C-EB8D05D2067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158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endParaRPr lang="en-US" sz="700" b="1" kern="1200" noProof="1" smtClean="0">
              <a:solidFill>
                <a:srgbClr val="000000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noProof="1" smtClean="0"/>
              <a:t>Christian Moser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4" y="5532438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4. November 2011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4" y="5426076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Folie </a:t>
            </a:r>
            <a:fld id="{3E91E797-2F0F-41F2-8DC4-E716A8877A8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 November 2011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Christian Moser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5D82BE49-0F90-4C8D-BF02-A37AEF9B8D43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 November 2011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Christian Moser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5C0845BA-057F-4B23-89A2-D3B4DE7BA60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 November 2011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Christian Moser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112045D4-AB46-4BF7-957A-42987A483BD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4. November 2011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CH" smtClean="0"/>
              <a:t>Christian Moser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FB653B30-5D9E-458F-A2F3-3A748FF7BF8A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4. November 2011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Christian Moser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Folie </a:t>
            </a:r>
            <a:fld id="{398A52C0-2114-4678-9CA4-AF94422A420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2011</a:t>
            </a:r>
            <a:endParaRPr lang="en-US" sz="700" kern="1200" noProof="1" smtClean="0">
              <a:solidFill>
                <a:srgbClr val="000000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4. November 2011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945F4098-A5AD-4420-A127-F4F66FCDA095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4. November 2011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3E91E797-2F0F-41F2-8DC4-E716A8877A82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371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Christian Moser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 November 2011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FE8B9B5B-5FD1-4B28-9522-6092F45DBE03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31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Christian Moser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 November 2011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5D82BE49-0F90-4C8D-BF02-A37AEF9B8D43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Christian Moser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 November 2011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5C0845BA-057F-4B23-89A2-D3B4DE7BA605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49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Christian Moser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4. November 2011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112045D4-AB46-4BF7-957A-42987A483BD1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585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CH" smtClean="0"/>
              <a:t>Christian Moser</a:t>
            </a:r>
            <a:endParaRPr lang="de-CH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4. November 2011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FB653B30-5D9E-458F-A2F3-3A748FF7BF8A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951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930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2055"/>
  <p:tag name="AUTHOR" val="Christian Mos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AA Zuehlke</vt:lpstr>
      <vt:lpstr>AA Zuehlke Medium</vt:lpstr>
      <vt:lpstr>Zuehlke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Zühlke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</dc:creator>
  <cp:lastModifiedBy>Moser, Christian</cp:lastModifiedBy>
  <cp:revision>1</cp:revision>
  <dcterms:created xsi:type="dcterms:W3CDTF">2010-09-09T06:40:38Z</dcterms:created>
  <dcterms:modified xsi:type="dcterms:W3CDTF">2011-11-04T14:27:22Z</dcterms:modified>
</cp:coreProperties>
</file>