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 minute presentation + demo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Objectives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Update class on implemented 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Demo features using the integrated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Discuss known issues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myadvise.heroku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71257" y="1027175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myADVISE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Derrek Baxter, Blake Emmons, Chris Fuller, Logan Hall, Jared Seeforth, Jonathan Weston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Progress Page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50" y="304800"/>
            <a:ext cx="7712902" cy="392577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Progress Page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Progress page successfully displays flight plan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Accurately displays course completion based on user history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Allows the user to modify completed course &amp; apply changes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Scheduling Algorithm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Schedules based on flight plan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Takes user preference into account if provided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Prevents time conflicts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Known Issues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70000"/>
              </a:lnSpc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Scheduler does not take into account co/prerequisites</a:t>
            </a:r>
          </a:p>
          <a:p>
            <a:pPr indent="-228600" lvl="0" marL="457200" rtl="0">
              <a:lnSpc>
                <a:spcPct val="170000"/>
              </a:lnSpc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Specific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Gen Ed course information is not currently being stored in the user’s progress</a:t>
            </a:r>
          </a:p>
          <a:p>
            <a:pPr indent="-228600" lvl="0" marL="457200" rtl="0">
              <a:lnSpc>
                <a:spcPct val="170000"/>
              </a:lnSpc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Weekview does not display courses at correct times consistently</a:t>
            </a:r>
          </a:p>
          <a:p>
            <a:pPr indent="-228600" lvl="0" marL="457200" rtl="0">
              <a:lnSpc>
                <a:spcPct val="170000"/>
              </a:lnSpc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User preferences are not taken into account when scheduling gen eds</a:t>
            </a:r>
          </a:p>
          <a:p>
            <a:pPr indent="-228600" lvl="0" marL="457200">
              <a:lnSpc>
                <a:spcPct val="170000"/>
              </a:lnSpc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Summer semester handling is not currently supported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Known Issues (Cont.)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70000"/>
              </a:lnSpc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Bad/Junk course data persisting in d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atabase </a:t>
            </a:r>
          </a:p>
          <a:p>
            <a:pPr indent="-228600" lvl="0" marL="457200" rtl="0">
              <a:lnSpc>
                <a:spcPct val="170000"/>
              </a:lnSpc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Preference dialog does not retrieve current preferences, instead displaying defaults</a:t>
            </a:r>
          </a:p>
          <a:p>
            <a:pPr indent="-228600" lvl="0" marL="457200" rtl="0">
              <a:lnSpc>
                <a:spcPct val="170000"/>
              </a:lnSpc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No access to UofL Course Catalog</a:t>
            </a:r>
          </a:p>
          <a:p>
            <a:pPr lvl="0">
              <a:lnSpc>
                <a:spcPct val="17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Login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00" y="304800"/>
            <a:ext cx="7769008" cy="392577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Login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Successfully authenticates users based on credentials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Allows users to register if no account exists for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If authentication fails, error message is displayed, user is given the option to attempt to log in again.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Account Creation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626" t="0"/>
          <a:stretch/>
        </p:blipFill>
        <p:spPr>
          <a:xfrm>
            <a:off x="682699" y="304800"/>
            <a:ext cx="7729976" cy="392577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Account Creation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Users can create an account provided they supply valid username, email, and password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Account allows user to specify major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Creation page (upon success) redirects user to homepage.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00" y="304800"/>
            <a:ext cx="7769008" cy="392577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Is able to navigate between:</a:t>
            </a:r>
          </a:p>
          <a:p>
            <a:pPr indent="-228600" lvl="1" marL="9144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Schedule Generation</a:t>
            </a:r>
          </a:p>
          <a:p>
            <a:pPr indent="-228600" lvl="1" marL="9144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Profile View</a:t>
            </a:r>
          </a:p>
          <a:p>
            <a:pPr indent="-228600" lvl="1" marL="9144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Progress View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Presents information in such a way so to be intuitive to the user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Profile Page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50" y="304800"/>
            <a:ext cx="7793104" cy="392577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Profile Page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Displays a generated schedule</a:t>
            </a:r>
          </a:p>
          <a:p>
            <a:pPr indent="-228600" lvl="1" marL="9144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Weekview</a:t>
            </a:r>
          </a:p>
          <a:p>
            <a:pPr indent="-228600" lvl="1" marL="9144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extview</a:t>
            </a: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Allows user to update/modify preferences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rtl="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Allows user to change major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>
              <a:spcBef>
                <a:spcPts val="0"/>
              </a:spcBef>
              <a:buFont typeface="Average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Displays accurate flight plan progress (overall)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