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17"/>
  </p:notesMasterIdLst>
  <p:sldIdLst>
    <p:sldId id="282" r:id="rId5"/>
    <p:sldId id="287" r:id="rId6"/>
    <p:sldId id="262" r:id="rId7"/>
    <p:sldId id="291" r:id="rId8"/>
    <p:sldId id="295" r:id="rId9"/>
    <p:sldId id="280" r:id="rId10"/>
    <p:sldId id="296" r:id="rId11"/>
    <p:sldId id="271" r:id="rId12"/>
    <p:sldId id="293" r:id="rId13"/>
    <p:sldId id="286" r:id="rId14"/>
    <p:sldId id="284" r:id="rId15"/>
    <p:sldId id="270" r:id="rId16"/>
  </p:sldIdLst>
  <p:sldSz cx="18288000" cy="10287000"/>
  <p:notesSz cx="6858000" cy="9144000"/>
  <p:embeddedFontLst>
    <p:embeddedFont>
      <p:font typeface="Aptos Narrow" panose="020B0604020202020204" charset="0"/>
      <p:regular r:id="rId18"/>
      <p:bold r:id="rId19"/>
      <p:italic r:id="rId20"/>
      <p:boldItalic r:id="rId21"/>
    </p:embeddedFont>
    <p:embeddedFont>
      <p:font typeface="Garet" panose="020B0604020202020204" charset="0"/>
      <p:regular r:id="rId22"/>
    </p:embeddedFont>
    <p:embeddedFont>
      <p:font typeface="Garet Bold" panose="020B0604020202020204" charset="0"/>
      <p:regular r:id="rId23"/>
      <p:bold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50F6A4-6FEB-7CBF-4591-94C4B1FFC48A}" name="Samuel Hilty (s)" initials="SH" userId="S::samuel.hilty@students.fhnw.ch::79997b9d-f60d-4b49-baee-bf900344dcbe"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8E7156"/>
    <a:srgbClr val="C5B8AA"/>
    <a:srgbClr val="DDD5CD"/>
    <a:srgbClr val="DED5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0CBF65-3F43-4B9F-B83A-883DD3C7E93A}" v="483" dt="2025-03-06T14:30:30.097"/>
    <p1510:client id="{1DCCE641-4668-4764-B95D-F90BA21C9BD3}" v="1568" dt="2025-03-06T16:19:58.260"/>
    <p1510:client id="{65FDFF32-1263-384F-A09E-1038CCAD892A}" v="432" dt="2025-03-06T17:01:33.017"/>
    <p1510:client id="{B4ECC5B8-3B5C-41B3-B0F3-66F4260378D3}" v="1124" dt="2025-03-06T16:27:10.9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3.fntdata"/><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7.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font" Target="fonts/font2.fntdata"/><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kas Jakober (s)" userId="S::lukas.jakober@students.fhnw.ch::a9981313-a620-4a2f-a30a-0cffecd252fc" providerId="AD" clId="Web-{8FEC2797-FE5A-4E8A-A78F-4E9A8F86A34E}"/>
    <pc:docChg chg="addSld modSld">
      <pc:chgData name="Lukas Jakober (s)" userId="S::lukas.jakober@students.fhnw.ch::a9981313-a620-4a2f-a30a-0cffecd252fc" providerId="AD" clId="Web-{8FEC2797-FE5A-4E8A-A78F-4E9A8F86A34E}" dt="2025-03-03T18:15:01.892" v="188" actId="20577"/>
      <pc:docMkLst>
        <pc:docMk/>
      </pc:docMkLst>
      <pc:sldChg chg="addSp modSp new mod modClrScheme chgLayout">
        <pc:chgData name="Lukas Jakober (s)" userId="S::lukas.jakober@students.fhnw.ch::a9981313-a620-4a2f-a30a-0cffecd252fc" providerId="AD" clId="Web-{8FEC2797-FE5A-4E8A-A78F-4E9A8F86A34E}" dt="2025-03-03T18:15:01.892" v="188" actId="20577"/>
        <pc:sldMkLst>
          <pc:docMk/>
          <pc:sldMk cId="1963802835" sldId="288"/>
        </pc:sldMkLst>
        <pc:spChg chg="add mod">
          <ac:chgData name="Lukas Jakober (s)" userId="S::lukas.jakober@students.fhnw.ch::a9981313-a620-4a2f-a30a-0cffecd252fc" providerId="AD" clId="Web-{8FEC2797-FE5A-4E8A-A78F-4E9A8F86A34E}" dt="2025-03-03T18:11:19.528" v="7" actId="20577"/>
          <ac:spMkLst>
            <pc:docMk/>
            <pc:sldMk cId="1963802835" sldId="288"/>
            <ac:spMk id="2" creationId="{59578B9F-FD2B-E898-1675-AA6D13684CD3}"/>
          </ac:spMkLst>
        </pc:spChg>
        <pc:spChg chg="add mod">
          <ac:chgData name="Lukas Jakober (s)" userId="S::lukas.jakober@students.fhnw.ch::a9981313-a620-4a2f-a30a-0cffecd252fc" providerId="AD" clId="Web-{8FEC2797-FE5A-4E8A-A78F-4E9A8F86A34E}" dt="2025-03-03T18:15:01.892" v="188" actId="20577"/>
          <ac:spMkLst>
            <pc:docMk/>
            <pc:sldMk cId="1963802835" sldId="288"/>
            <ac:spMk id="3" creationId="{DA50704E-EB02-D984-F9F4-0608598C9565}"/>
          </ac:spMkLst>
        </pc:spChg>
      </pc:sldChg>
    </pc:docChg>
  </pc:docChgLst>
  <pc:docChgLst>
    <pc:chgData name="Lukas Jakober (s)" userId="S::lukas.jakober@students.fhnw.ch::a9981313-a620-4a2f-a30a-0cffecd252fc" providerId="AD" clId="Web-{B4ECC5B8-3B5C-41B3-B0F3-66F4260378D3}"/>
    <pc:docChg chg="addSld delSld modSld">
      <pc:chgData name="Lukas Jakober (s)" userId="S::lukas.jakober@students.fhnw.ch::a9981313-a620-4a2f-a30a-0cffecd252fc" providerId="AD" clId="Web-{B4ECC5B8-3B5C-41B3-B0F3-66F4260378D3}" dt="2025-03-06T16:27:10.926" v="592" actId="20577"/>
      <pc:docMkLst>
        <pc:docMk/>
      </pc:docMkLst>
      <pc:sldChg chg="addSp delSp modSp addAnim">
        <pc:chgData name="Lukas Jakober (s)" userId="S::lukas.jakober@students.fhnw.ch::a9981313-a620-4a2f-a30a-0cffecd252fc" providerId="AD" clId="Web-{B4ECC5B8-3B5C-41B3-B0F3-66F4260378D3}" dt="2025-03-06T16:27:10.926" v="592" actId="20577"/>
        <pc:sldMkLst>
          <pc:docMk/>
          <pc:sldMk cId="1051886571" sldId="280"/>
        </pc:sldMkLst>
        <pc:spChg chg="mod">
          <ac:chgData name="Lukas Jakober (s)" userId="S::lukas.jakober@students.fhnw.ch::a9981313-a620-4a2f-a30a-0cffecd252fc" providerId="AD" clId="Web-{B4ECC5B8-3B5C-41B3-B0F3-66F4260378D3}" dt="2025-03-06T16:27:10.926" v="592" actId="20577"/>
          <ac:spMkLst>
            <pc:docMk/>
            <pc:sldMk cId="1051886571" sldId="280"/>
            <ac:spMk id="3" creationId="{B5D7FF4C-2A34-9BA3-7B9C-547DAD148501}"/>
          </ac:spMkLst>
        </pc:spChg>
        <pc:spChg chg="add del mod">
          <ac:chgData name="Lukas Jakober (s)" userId="S::lukas.jakober@students.fhnw.ch::a9981313-a620-4a2f-a30a-0cffecd252fc" providerId="AD" clId="Web-{B4ECC5B8-3B5C-41B3-B0F3-66F4260378D3}" dt="2025-03-06T16:14:02.555" v="11"/>
          <ac:spMkLst>
            <pc:docMk/>
            <pc:sldMk cId="1051886571" sldId="280"/>
            <ac:spMk id="7" creationId="{703370DE-4326-97BB-A8B3-47AE51C74642}"/>
          </ac:spMkLst>
        </pc:spChg>
        <pc:picChg chg="add mod">
          <ac:chgData name="Lukas Jakober (s)" userId="S::lukas.jakober@students.fhnw.ch::a9981313-a620-4a2f-a30a-0cffecd252fc" providerId="AD" clId="Web-{B4ECC5B8-3B5C-41B3-B0F3-66F4260378D3}" dt="2025-03-06T16:12:58.585" v="6" actId="1076"/>
          <ac:picMkLst>
            <pc:docMk/>
            <pc:sldMk cId="1051886571" sldId="280"/>
            <ac:picMk id="4" creationId="{4BFFA6F4-4A70-9133-6E14-B5AA0CA7C7ED}"/>
          </ac:picMkLst>
        </pc:picChg>
        <pc:picChg chg="add mod">
          <ac:chgData name="Lukas Jakober (s)" userId="S::lukas.jakober@students.fhnw.ch::a9981313-a620-4a2f-a30a-0cffecd252fc" providerId="AD" clId="Web-{B4ECC5B8-3B5C-41B3-B0F3-66F4260378D3}" dt="2025-03-06T16:17:22.495" v="107" actId="1076"/>
          <ac:picMkLst>
            <pc:docMk/>
            <pc:sldMk cId="1051886571" sldId="280"/>
            <ac:picMk id="8" creationId="{A19C39D5-3EE7-E40D-CF75-6867B48F13DF}"/>
          </ac:picMkLst>
        </pc:picChg>
        <pc:picChg chg="add mod">
          <ac:chgData name="Lukas Jakober (s)" userId="S::lukas.jakober@students.fhnw.ch::a9981313-a620-4a2f-a30a-0cffecd252fc" providerId="AD" clId="Web-{B4ECC5B8-3B5C-41B3-B0F3-66F4260378D3}" dt="2025-03-06T16:17:20.761" v="106" actId="1076"/>
          <ac:picMkLst>
            <pc:docMk/>
            <pc:sldMk cId="1051886571" sldId="280"/>
            <ac:picMk id="9" creationId="{612339CF-928C-22CA-9991-D1DC309936C8}"/>
          </ac:picMkLst>
        </pc:picChg>
      </pc:sldChg>
      <pc:sldChg chg="del">
        <pc:chgData name="Lukas Jakober (s)" userId="S::lukas.jakober@students.fhnw.ch::a9981313-a620-4a2f-a30a-0cffecd252fc" providerId="AD" clId="Web-{B4ECC5B8-3B5C-41B3-B0F3-66F4260378D3}" dt="2025-03-06T16:11:41.162" v="1"/>
        <pc:sldMkLst>
          <pc:docMk/>
          <pc:sldMk cId="1963802835" sldId="288"/>
        </pc:sldMkLst>
      </pc:sldChg>
      <pc:sldChg chg="addSp delSp modSp add replId">
        <pc:chgData name="Lukas Jakober (s)" userId="S::lukas.jakober@students.fhnw.ch::a9981313-a620-4a2f-a30a-0cffecd252fc" providerId="AD" clId="Web-{B4ECC5B8-3B5C-41B3-B0F3-66F4260378D3}" dt="2025-03-06T16:26:05.425" v="531" actId="20577"/>
        <pc:sldMkLst>
          <pc:docMk/>
          <pc:sldMk cId="2341191796" sldId="296"/>
        </pc:sldMkLst>
        <pc:spChg chg="add mod">
          <ac:chgData name="Lukas Jakober (s)" userId="S::lukas.jakober@students.fhnw.ch::a9981313-a620-4a2f-a30a-0cffecd252fc" providerId="AD" clId="Web-{B4ECC5B8-3B5C-41B3-B0F3-66F4260378D3}" dt="2025-03-06T16:26:05.425" v="531" actId="20577"/>
          <ac:spMkLst>
            <pc:docMk/>
            <pc:sldMk cId="2341191796" sldId="296"/>
            <ac:spMk id="2" creationId="{44CDD1B9-A515-CC99-131D-65C5C432B9C6}"/>
          </ac:spMkLst>
        </pc:spChg>
        <pc:spChg chg="del mod">
          <ac:chgData name="Lukas Jakober (s)" userId="S::lukas.jakober@students.fhnw.ch::a9981313-a620-4a2f-a30a-0cffecd252fc" providerId="AD" clId="Web-{B4ECC5B8-3B5C-41B3-B0F3-66F4260378D3}" dt="2025-03-06T16:19:59.451" v="134"/>
          <ac:spMkLst>
            <pc:docMk/>
            <pc:sldMk cId="2341191796" sldId="296"/>
            <ac:spMk id="3" creationId="{DAC81772-429A-2FE8-1CEC-FE9A28062CBF}"/>
          </ac:spMkLst>
        </pc:spChg>
        <pc:spChg chg="mod">
          <ac:chgData name="Lukas Jakober (s)" userId="S::lukas.jakober@students.fhnw.ch::a9981313-a620-4a2f-a30a-0cffecd252fc" providerId="AD" clId="Web-{B4ECC5B8-3B5C-41B3-B0F3-66F4260378D3}" dt="2025-03-06T16:25:22.830" v="486" actId="20577"/>
          <ac:spMkLst>
            <pc:docMk/>
            <pc:sldMk cId="2341191796" sldId="296"/>
            <ac:spMk id="35" creationId="{1AD998B3-3F49-CFCE-564B-3075898C1A66}"/>
          </ac:spMkLst>
        </pc:spChg>
      </pc:sldChg>
    </pc:docChg>
  </pc:docChgLst>
  <pc:docChgLst>
    <pc:chgData name="Arbnor Bekiri (s)" userId="S::arbnor.bekiri@students.fhnw.ch::d704d9b1-5d9a-47b3-b379-877738767c58" providerId="AD" clId="Web-{99C8ECB5-A3B1-4F3E-9196-3E4ABE2A19C0}"/>
    <pc:docChg chg="modSld">
      <pc:chgData name="Arbnor Bekiri (s)" userId="S::arbnor.bekiri@students.fhnw.ch::d704d9b1-5d9a-47b3-b379-877738767c58" providerId="AD" clId="Web-{99C8ECB5-A3B1-4F3E-9196-3E4ABE2A19C0}" dt="2025-01-18T07:34:23.592" v="1" actId="1076"/>
      <pc:docMkLst>
        <pc:docMk/>
      </pc:docMkLst>
      <pc:sldChg chg="modSp">
        <pc:chgData name="Arbnor Bekiri (s)" userId="S::arbnor.bekiri@students.fhnw.ch::d704d9b1-5d9a-47b3-b379-877738767c58" providerId="AD" clId="Web-{99C8ECB5-A3B1-4F3E-9196-3E4ABE2A19C0}" dt="2025-01-18T07:34:23.592" v="1" actId="1076"/>
        <pc:sldMkLst>
          <pc:docMk/>
          <pc:sldMk cId="2586857591" sldId="274"/>
        </pc:sldMkLst>
      </pc:sldChg>
    </pc:docChg>
  </pc:docChgLst>
  <pc:docChgLst>
    <pc:chgData name="Samuel Hilty (s)" userId="79997b9d-f60d-4b49-baee-bf900344dcbe" providerId="ADAL" clId="{1DCCE641-4668-4764-B95D-F90BA21C9BD3}"/>
    <pc:docChg chg="undo custSel addSld delSld modSld sldOrd">
      <pc:chgData name="Samuel Hilty (s)" userId="79997b9d-f60d-4b49-baee-bf900344dcbe" providerId="ADAL" clId="{1DCCE641-4668-4764-B95D-F90BA21C9BD3}" dt="2025-03-06T16:19:58.261" v="2798" actId="6549"/>
      <pc:docMkLst>
        <pc:docMk/>
      </pc:docMkLst>
      <pc:sldChg chg="del">
        <pc:chgData name="Samuel Hilty (s)" userId="79997b9d-f60d-4b49-baee-bf900344dcbe" providerId="ADAL" clId="{1DCCE641-4668-4764-B95D-F90BA21C9BD3}" dt="2025-02-25T14:48:41.362" v="1" actId="47"/>
        <pc:sldMkLst>
          <pc:docMk/>
          <pc:sldMk cId="0" sldId="256"/>
        </pc:sldMkLst>
      </pc:sldChg>
      <pc:sldChg chg="modSp del mod modShow">
        <pc:chgData name="Samuel Hilty (s)" userId="79997b9d-f60d-4b49-baee-bf900344dcbe" providerId="ADAL" clId="{1DCCE641-4668-4764-B95D-F90BA21C9BD3}" dt="2025-03-05T14:30:04.364" v="1195" actId="47"/>
        <pc:sldMkLst>
          <pc:docMk/>
          <pc:sldMk cId="0" sldId="257"/>
        </pc:sldMkLst>
      </pc:sldChg>
      <pc:sldChg chg="modSp mod">
        <pc:chgData name="Samuel Hilty (s)" userId="79997b9d-f60d-4b49-baee-bf900344dcbe" providerId="ADAL" clId="{1DCCE641-4668-4764-B95D-F90BA21C9BD3}" dt="2025-03-06T15:20:30.816" v="2327" actId="20577"/>
        <pc:sldMkLst>
          <pc:docMk/>
          <pc:sldMk cId="0" sldId="262"/>
        </pc:sldMkLst>
        <pc:spChg chg="mod">
          <ac:chgData name="Samuel Hilty (s)" userId="79997b9d-f60d-4b49-baee-bf900344dcbe" providerId="ADAL" clId="{1DCCE641-4668-4764-B95D-F90BA21C9BD3}" dt="2025-03-06T15:20:30.816" v="2327" actId="20577"/>
          <ac:spMkLst>
            <pc:docMk/>
            <pc:sldMk cId="0" sldId="262"/>
            <ac:spMk id="10" creationId="{6F0D220E-631B-4D2C-81C9-47EFC6961A67}"/>
          </ac:spMkLst>
        </pc:spChg>
        <pc:spChg chg="mod">
          <ac:chgData name="Samuel Hilty (s)" userId="79997b9d-f60d-4b49-baee-bf900344dcbe" providerId="ADAL" clId="{1DCCE641-4668-4764-B95D-F90BA21C9BD3}" dt="2025-03-03T18:09:17.998" v="772" actId="313"/>
          <ac:spMkLst>
            <pc:docMk/>
            <pc:sldMk cId="0" sldId="262"/>
            <ac:spMk id="40" creationId="{B4FC9313-6D9D-962E-5042-D2951B2D5486}"/>
          </ac:spMkLst>
        </pc:spChg>
        <pc:spChg chg="mod">
          <ac:chgData name="Samuel Hilty (s)" userId="79997b9d-f60d-4b49-baee-bf900344dcbe" providerId="ADAL" clId="{1DCCE641-4668-4764-B95D-F90BA21C9BD3}" dt="2025-02-25T19:10:53.021" v="368" actId="20577"/>
          <ac:spMkLst>
            <pc:docMk/>
            <pc:sldMk cId="0" sldId="262"/>
            <ac:spMk id="42" creationId="{C6D8504D-6EF4-D5EA-1800-F9A667B4AA85}"/>
          </ac:spMkLst>
        </pc:spChg>
      </pc:sldChg>
      <pc:sldChg chg="addSp delSp modSp mod ord">
        <pc:chgData name="Samuel Hilty (s)" userId="79997b9d-f60d-4b49-baee-bf900344dcbe" providerId="ADAL" clId="{1DCCE641-4668-4764-B95D-F90BA21C9BD3}" dt="2025-03-03T18:08:43.627" v="771"/>
        <pc:sldMkLst>
          <pc:docMk/>
          <pc:sldMk cId="120256310" sldId="271"/>
        </pc:sldMkLst>
        <pc:spChg chg="add mod">
          <ac:chgData name="Samuel Hilty (s)" userId="79997b9d-f60d-4b49-baee-bf900344dcbe" providerId="ADAL" clId="{1DCCE641-4668-4764-B95D-F90BA21C9BD3}" dt="2025-02-25T19:11:33.838" v="376"/>
          <ac:spMkLst>
            <pc:docMk/>
            <pc:sldMk cId="120256310" sldId="271"/>
            <ac:spMk id="2" creationId="{4FE1AEDA-AE87-51AB-AFD9-75A199411B75}"/>
          </ac:spMkLst>
        </pc:spChg>
        <pc:spChg chg="add mod">
          <ac:chgData name="Samuel Hilty (s)" userId="79997b9d-f60d-4b49-baee-bf900344dcbe" providerId="ADAL" clId="{1DCCE641-4668-4764-B95D-F90BA21C9BD3}" dt="2025-02-25T19:11:33.838" v="376"/>
          <ac:spMkLst>
            <pc:docMk/>
            <pc:sldMk cId="120256310" sldId="271"/>
            <ac:spMk id="3" creationId="{DC7E657D-6356-F19B-7824-BA9CF5679038}"/>
          </ac:spMkLst>
        </pc:spChg>
        <pc:spChg chg="mod">
          <ac:chgData name="Samuel Hilty (s)" userId="79997b9d-f60d-4b49-baee-bf900344dcbe" providerId="ADAL" clId="{1DCCE641-4668-4764-B95D-F90BA21C9BD3}" dt="2025-02-25T19:11:14.274" v="375"/>
          <ac:spMkLst>
            <pc:docMk/>
            <pc:sldMk cId="120256310" sldId="271"/>
            <ac:spMk id="52" creationId="{EA787453-993E-E2AA-AD12-CDB79468E12D}"/>
          </ac:spMkLst>
        </pc:spChg>
      </pc:sldChg>
      <pc:sldChg chg="delSp modSp add del mod ord">
        <pc:chgData name="Samuel Hilty (s)" userId="79997b9d-f60d-4b49-baee-bf900344dcbe" providerId="ADAL" clId="{1DCCE641-4668-4764-B95D-F90BA21C9BD3}" dt="2025-03-03T18:09:38.870" v="773" actId="47"/>
        <pc:sldMkLst>
          <pc:docMk/>
          <pc:sldMk cId="383808535" sldId="273"/>
        </pc:sldMkLst>
      </pc:sldChg>
      <pc:sldChg chg="del">
        <pc:chgData name="Samuel Hilty (s)" userId="79997b9d-f60d-4b49-baee-bf900344dcbe" providerId="ADAL" clId="{1DCCE641-4668-4764-B95D-F90BA21C9BD3}" dt="2025-02-25T18:47:22.924" v="353" actId="2696"/>
        <pc:sldMkLst>
          <pc:docMk/>
          <pc:sldMk cId="2512522136" sldId="278"/>
        </pc:sldMkLst>
      </pc:sldChg>
      <pc:sldChg chg="delSp modSp mod ord">
        <pc:chgData name="Samuel Hilty (s)" userId="79997b9d-f60d-4b49-baee-bf900344dcbe" providerId="ADAL" clId="{1DCCE641-4668-4764-B95D-F90BA21C9BD3}" dt="2025-03-05T15:45:56.224" v="1359"/>
        <pc:sldMkLst>
          <pc:docMk/>
          <pc:sldMk cId="1051886571" sldId="280"/>
        </pc:sldMkLst>
        <pc:spChg chg="mod">
          <ac:chgData name="Samuel Hilty (s)" userId="79997b9d-f60d-4b49-baee-bf900344dcbe" providerId="ADAL" clId="{1DCCE641-4668-4764-B95D-F90BA21C9BD3}" dt="2025-02-25T19:13:55.326" v="435" actId="20577"/>
          <ac:spMkLst>
            <pc:docMk/>
            <pc:sldMk cId="1051886571" sldId="280"/>
            <ac:spMk id="35" creationId="{00000000-0000-0000-0000-000000000000}"/>
          </ac:spMkLst>
        </pc:spChg>
        <pc:spChg chg="mod">
          <ac:chgData name="Samuel Hilty (s)" userId="79997b9d-f60d-4b49-baee-bf900344dcbe" providerId="ADAL" clId="{1DCCE641-4668-4764-B95D-F90BA21C9BD3}" dt="2025-02-25T19:11:03.690" v="371"/>
          <ac:spMkLst>
            <pc:docMk/>
            <pc:sldMk cId="1051886571" sldId="280"/>
            <ac:spMk id="45" creationId="{944C887B-4303-1253-E4AC-AFD994D4FFA1}"/>
          </ac:spMkLst>
        </pc:spChg>
      </pc:sldChg>
      <pc:sldChg chg="addSp delSp modSp mod">
        <pc:chgData name="Samuel Hilty (s)" userId="79997b9d-f60d-4b49-baee-bf900344dcbe" providerId="ADAL" clId="{1DCCE641-4668-4764-B95D-F90BA21C9BD3}" dt="2025-03-05T19:25:44.270" v="2017" actId="20577"/>
        <pc:sldMkLst>
          <pc:docMk/>
          <pc:sldMk cId="200894555" sldId="281"/>
        </pc:sldMkLst>
        <pc:spChg chg="mod">
          <ac:chgData name="Samuel Hilty (s)" userId="79997b9d-f60d-4b49-baee-bf900344dcbe" providerId="ADAL" clId="{1DCCE641-4668-4764-B95D-F90BA21C9BD3}" dt="2025-03-05T19:25:44.270" v="2017" actId="20577"/>
          <ac:spMkLst>
            <pc:docMk/>
            <pc:sldMk cId="200894555" sldId="281"/>
            <ac:spMk id="35" creationId="{00000000-0000-0000-0000-000000000000}"/>
          </ac:spMkLst>
        </pc:spChg>
        <pc:spChg chg="mod">
          <ac:chgData name="Samuel Hilty (s)" userId="79997b9d-f60d-4b49-baee-bf900344dcbe" providerId="ADAL" clId="{1DCCE641-4668-4764-B95D-F90BA21C9BD3}" dt="2025-02-25T19:11:09.396" v="374"/>
          <ac:spMkLst>
            <pc:docMk/>
            <pc:sldMk cId="200894555" sldId="281"/>
            <ac:spMk id="45" creationId="{944C887B-4303-1253-E4AC-AFD994D4FFA1}"/>
          </ac:spMkLst>
        </pc:spChg>
        <pc:graphicFrameChg chg="add mod modGraphic">
          <ac:chgData name="Samuel Hilty (s)" userId="79997b9d-f60d-4b49-baee-bf900344dcbe" providerId="ADAL" clId="{1DCCE641-4668-4764-B95D-F90BA21C9BD3}" dt="2025-02-25T19:18:54.981" v="618" actId="1076"/>
          <ac:graphicFrameMkLst>
            <pc:docMk/>
            <pc:sldMk cId="200894555" sldId="281"/>
            <ac:graphicFrameMk id="2" creationId="{FB8143E4-9C03-620A-0EEA-63C43362E0A9}"/>
          </ac:graphicFrameMkLst>
        </pc:graphicFrameChg>
      </pc:sldChg>
      <pc:sldChg chg="modSp add mod">
        <pc:chgData name="Samuel Hilty (s)" userId="79997b9d-f60d-4b49-baee-bf900344dcbe" providerId="ADAL" clId="{1DCCE641-4668-4764-B95D-F90BA21C9BD3}" dt="2025-03-05T19:45:33.276" v="2181" actId="13926"/>
        <pc:sldMkLst>
          <pc:docMk/>
          <pc:sldMk cId="0" sldId="282"/>
        </pc:sldMkLst>
        <pc:spChg chg="mod">
          <ac:chgData name="Samuel Hilty (s)" userId="79997b9d-f60d-4b49-baee-bf900344dcbe" providerId="ADAL" clId="{1DCCE641-4668-4764-B95D-F90BA21C9BD3}" dt="2025-02-25T18:38:09.684" v="141" actId="20577"/>
          <ac:spMkLst>
            <pc:docMk/>
            <pc:sldMk cId="0" sldId="282"/>
            <ac:spMk id="19" creationId="{00000000-0000-0000-0000-000000000000}"/>
          </ac:spMkLst>
        </pc:spChg>
        <pc:spChg chg="mod">
          <ac:chgData name="Samuel Hilty (s)" userId="79997b9d-f60d-4b49-baee-bf900344dcbe" providerId="ADAL" clId="{1DCCE641-4668-4764-B95D-F90BA21C9BD3}" dt="2025-03-05T19:45:33.276" v="2181" actId="13926"/>
          <ac:spMkLst>
            <pc:docMk/>
            <pc:sldMk cId="0" sldId="282"/>
            <ac:spMk id="33" creationId="{9074653E-3572-39C1-6490-A7119C4A9CC5}"/>
          </ac:spMkLst>
        </pc:spChg>
      </pc:sldChg>
      <pc:sldChg chg="modSp add del mod">
        <pc:chgData name="Samuel Hilty (s)" userId="79997b9d-f60d-4b49-baee-bf900344dcbe" providerId="ADAL" clId="{1DCCE641-4668-4764-B95D-F90BA21C9BD3}" dt="2025-03-03T18:09:47.305" v="774" actId="47"/>
        <pc:sldMkLst>
          <pc:docMk/>
          <pc:sldMk cId="492128306" sldId="283"/>
        </pc:sldMkLst>
      </pc:sldChg>
      <pc:sldChg chg="add">
        <pc:chgData name="Samuel Hilty (s)" userId="79997b9d-f60d-4b49-baee-bf900344dcbe" providerId="ADAL" clId="{1DCCE641-4668-4764-B95D-F90BA21C9BD3}" dt="2025-02-25T19:12:11.263" v="378"/>
        <pc:sldMkLst>
          <pc:docMk/>
          <pc:sldMk cId="0" sldId="284"/>
        </pc:sldMkLst>
      </pc:sldChg>
      <pc:sldChg chg="modSp add mod modNotesTx">
        <pc:chgData name="Samuel Hilty (s)" userId="79997b9d-f60d-4b49-baee-bf900344dcbe" providerId="ADAL" clId="{1DCCE641-4668-4764-B95D-F90BA21C9BD3}" dt="2025-03-03T18:20:22.035" v="1066" actId="20577"/>
        <pc:sldMkLst>
          <pc:docMk/>
          <pc:sldMk cId="1190779023" sldId="286"/>
        </pc:sldMkLst>
        <pc:spChg chg="mod">
          <ac:chgData name="Samuel Hilty (s)" userId="79997b9d-f60d-4b49-baee-bf900344dcbe" providerId="ADAL" clId="{1DCCE641-4668-4764-B95D-F90BA21C9BD3}" dt="2025-02-25T19:12:30.494" v="383" actId="5793"/>
          <ac:spMkLst>
            <pc:docMk/>
            <pc:sldMk cId="1190779023" sldId="286"/>
            <ac:spMk id="3" creationId="{BE3AD648-CDDD-0B85-BFB9-DF84AE4DD377}"/>
          </ac:spMkLst>
        </pc:spChg>
        <pc:spChg chg="mod">
          <ac:chgData name="Samuel Hilty (s)" userId="79997b9d-f60d-4b49-baee-bf900344dcbe" providerId="ADAL" clId="{1DCCE641-4668-4764-B95D-F90BA21C9BD3}" dt="2025-02-25T19:12:33.507" v="387" actId="5793"/>
          <ac:spMkLst>
            <pc:docMk/>
            <pc:sldMk cId="1190779023" sldId="286"/>
            <ac:spMk id="7" creationId="{F10C4865-E2C8-38A8-99AA-4B0496DB2DF1}"/>
          </ac:spMkLst>
        </pc:spChg>
      </pc:sldChg>
      <pc:sldChg chg="modSp add mod">
        <pc:chgData name="Samuel Hilty (s)" userId="79997b9d-f60d-4b49-baee-bf900344dcbe" providerId="ADAL" clId="{1DCCE641-4668-4764-B95D-F90BA21C9BD3}" dt="2025-03-03T18:07:55.682" v="768" actId="20577"/>
        <pc:sldMkLst>
          <pc:docMk/>
          <pc:sldMk cId="963449470" sldId="287"/>
        </pc:sldMkLst>
        <pc:spChg chg="mod">
          <ac:chgData name="Samuel Hilty (s)" userId="79997b9d-f60d-4b49-baee-bf900344dcbe" providerId="ADAL" clId="{1DCCE641-4668-4764-B95D-F90BA21C9BD3}" dt="2025-03-03T18:06:59.428" v="652" actId="20577"/>
          <ac:spMkLst>
            <pc:docMk/>
            <pc:sldMk cId="963449470" sldId="287"/>
            <ac:spMk id="45" creationId="{E172C97C-5287-5B15-58CE-F503094D98BD}"/>
          </ac:spMkLst>
        </pc:spChg>
        <pc:spChg chg="mod">
          <ac:chgData name="Samuel Hilty (s)" userId="79997b9d-f60d-4b49-baee-bf900344dcbe" providerId="ADAL" clId="{1DCCE641-4668-4764-B95D-F90BA21C9BD3}" dt="2025-03-03T18:07:46.735" v="744" actId="6549"/>
          <ac:spMkLst>
            <pc:docMk/>
            <pc:sldMk cId="963449470" sldId="287"/>
            <ac:spMk id="46" creationId="{AF29D44E-E131-0B3A-057D-1F67B61B48AD}"/>
          </ac:spMkLst>
        </pc:spChg>
        <pc:spChg chg="mod">
          <ac:chgData name="Samuel Hilty (s)" userId="79997b9d-f60d-4b49-baee-bf900344dcbe" providerId="ADAL" clId="{1DCCE641-4668-4764-B95D-F90BA21C9BD3}" dt="2025-03-03T18:07:50.322" v="748" actId="20577"/>
          <ac:spMkLst>
            <pc:docMk/>
            <pc:sldMk cId="963449470" sldId="287"/>
            <ac:spMk id="47" creationId="{8EE60FE6-A485-A825-C652-CB2533F64618}"/>
          </ac:spMkLst>
        </pc:spChg>
        <pc:spChg chg="mod">
          <ac:chgData name="Samuel Hilty (s)" userId="79997b9d-f60d-4b49-baee-bf900344dcbe" providerId="ADAL" clId="{1DCCE641-4668-4764-B95D-F90BA21C9BD3}" dt="2025-03-03T18:07:55.682" v="768" actId="20577"/>
          <ac:spMkLst>
            <pc:docMk/>
            <pc:sldMk cId="963449470" sldId="287"/>
            <ac:spMk id="48" creationId="{4C663746-B03A-D5F2-C9E8-2514CCEBED60}"/>
          </ac:spMkLst>
        </pc:spChg>
        <pc:spChg chg="mod">
          <ac:chgData name="Samuel Hilty (s)" userId="79997b9d-f60d-4b49-baee-bf900344dcbe" providerId="ADAL" clId="{1DCCE641-4668-4764-B95D-F90BA21C9BD3}" dt="2025-03-03T18:07:44.155" v="743" actId="20577"/>
          <ac:spMkLst>
            <pc:docMk/>
            <pc:sldMk cId="963449470" sldId="287"/>
            <ac:spMk id="49" creationId="{FEA6BF3A-12D8-3D51-9DE6-1CF39F1CB636}"/>
          </ac:spMkLst>
        </pc:spChg>
      </pc:sldChg>
      <pc:sldChg chg="modSp mod modShow">
        <pc:chgData name="Samuel Hilty (s)" userId="79997b9d-f60d-4b49-baee-bf900344dcbe" providerId="ADAL" clId="{1DCCE641-4668-4764-B95D-F90BA21C9BD3}" dt="2025-03-06T15:21:05.346" v="2328" actId="729"/>
        <pc:sldMkLst>
          <pc:docMk/>
          <pc:sldMk cId="1963802835" sldId="288"/>
        </pc:sldMkLst>
        <pc:spChg chg="mod">
          <ac:chgData name="Samuel Hilty (s)" userId="79997b9d-f60d-4b49-baee-bf900344dcbe" providerId="ADAL" clId="{1DCCE641-4668-4764-B95D-F90BA21C9BD3}" dt="2025-03-03T18:17:05.063" v="857" actId="20577"/>
          <ac:spMkLst>
            <pc:docMk/>
            <pc:sldMk cId="1963802835" sldId="288"/>
            <ac:spMk id="3" creationId="{DA50704E-EB02-D984-F9F4-0608598C9565}"/>
          </ac:spMkLst>
        </pc:spChg>
      </pc:sldChg>
      <pc:sldChg chg="addSp modSp new mod ord modShow modNotesTx">
        <pc:chgData name="Samuel Hilty (s)" userId="79997b9d-f60d-4b49-baee-bf900344dcbe" providerId="ADAL" clId="{1DCCE641-4668-4764-B95D-F90BA21C9BD3}" dt="2025-03-05T19:25:53.797" v="2020"/>
        <pc:sldMkLst>
          <pc:docMk/>
          <pc:sldMk cId="1816424776" sldId="289"/>
        </pc:sldMkLst>
        <pc:spChg chg="mod">
          <ac:chgData name="Samuel Hilty (s)" userId="79997b9d-f60d-4b49-baee-bf900344dcbe" providerId="ADAL" clId="{1DCCE641-4668-4764-B95D-F90BA21C9BD3}" dt="2025-03-05T15:18:35.368" v="1226" actId="20577"/>
          <ac:spMkLst>
            <pc:docMk/>
            <pc:sldMk cId="1816424776" sldId="289"/>
            <ac:spMk id="2" creationId="{2FAFCF71-7AA4-3587-A58B-0DF1712E2DDA}"/>
          </ac:spMkLst>
        </pc:spChg>
        <pc:picChg chg="add mod">
          <ac:chgData name="Samuel Hilty (s)" userId="79997b9d-f60d-4b49-baee-bf900344dcbe" providerId="ADAL" clId="{1DCCE641-4668-4764-B95D-F90BA21C9BD3}" dt="2025-03-03T18:19:14.887" v="1000" actId="1076"/>
          <ac:picMkLst>
            <pc:docMk/>
            <pc:sldMk cId="1816424776" sldId="289"/>
            <ac:picMk id="5" creationId="{7075B29E-101F-BC31-ECDC-BB4F80C6DB8C}"/>
          </ac:picMkLst>
        </pc:picChg>
        <pc:picChg chg="add mod">
          <ac:chgData name="Samuel Hilty (s)" userId="79997b9d-f60d-4b49-baee-bf900344dcbe" providerId="ADAL" clId="{1DCCE641-4668-4764-B95D-F90BA21C9BD3}" dt="2025-03-03T18:19:52.133" v="1044" actId="1076"/>
          <ac:picMkLst>
            <pc:docMk/>
            <pc:sldMk cId="1816424776" sldId="289"/>
            <ac:picMk id="7" creationId="{7A18F2EB-3181-9712-AA70-92CEFA02DC88}"/>
          </ac:picMkLst>
        </pc:picChg>
      </pc:sldChg>
      <pc:sldChg chg="new del">
        <pc:chgData name="Samuel Hilty (s)" userId="79997b9d-f60d-4b49-baee-bf900344dcbe" providerId="ADAL" clId="{1DCCE641-4668-4764-B95D-F90BA21C9BD3}" dt="2025-03-05T15:19:17.783" v="1242" actId="47"/>
        <pc:sldMkLst>
          <pc:docMk/>
          <pc:sldMk cId="3834731326" sldId="290"/>
        </pc:sldMkLst>
      </pc:sldChg>
      <pc:sldChg chg="addSp delSp modSp add mod modNotesTx">
        <pc:chgData name="Samuel Hilty (s)" userId="79997b9d-f60d-4b49-baee-bf900344dcbe" providerId="ADAL" clId="{1DCCE641-4668-4764-B95D-F90BA21C9BD3}" dt="2025-03-06T16:11:03.375" v="2691" actId="6549"/>
        <pc:sldMkLst>
          <pc:docMk/>
          <pc:sldMk cId="1992564642" sldId="291"/>
        </pc:sldMkLst>
        <pc:spChg chg="add del mod">
          <ac:chgData name="Samuel Hilty (s)" userId="79997b9d-f60d-4b49-baee-bf900344dcbe" providerId="ADAL" clId="{1DCCE641-4668-4764-B95D-F90BA21C9BD3}" dt="2025-03-05T15:42:23.930" v="1324" actId="478"/>
          <ac:spMkLst>
            <pc:docMk/>
            <pc:sldMk cId="1992564642" sldId="291"/>
            <ac:spMk id="3" creationId="{751692FE-D3B4-555E-E365-AD2CC03B5AD4}"/>
          </ac:spMkLst>
        </pc:spChg>
        <pc:spChg chg="del mod">
          <ac:chgData name="Samuel Hilty (s)" userId="79997b9d-f60d-4b49-baee-bf900344dcbe" providerId="ADAL" clId="{1DCCE641-4668-4764-B95D-F90BA21C9BD3}" dt="2025-03-05T15:42:22.379" v="1323" actId="478"/>
          <ac:spMkLst>
            <pc:docMk/>
            <pc:sldMk cId="1992564642" sldId="291"/>
            <ac:spMk id="5" creationId="{CEE7CF42-FFB6-7DD8-0063-98B0D143A672}"/>
          </ac:spMkLst>
        </pc:spChg>
        <pc:spChg chg="del">
          <ac:chgData name="Samuel Hilty (s)" userId="79997b9d-f60d-4b49-baee-bf900344dcbe" providerId="ADAL" clId="{1DCCE641-4668-4764-B95D-F90BA21C9BD3}" dt="2025-03-05T15:18:55.141" v="1231" actId="478"/>
          <ac:spMkLst>
            <pc:docMk/>
            <pc:sldMk cId="1992564642" sldId="291"/>
            <ac:spMk id="6" creationId="{621E01C3-94CA-D711-12B1-27201829D212}"/>
          </ac:spMkLst>
        </pc:spChg>
        <pc:spChg chg="add del mod">
          <ac:chgData name="Samuel Hilty (s)" userId="79997b9d-f60d-4b49-baee-bf900344dcbe" providerId="ADAL" clId="{1DCCE641-4668-4764-B95D-F90BA21C9BD3}" dt="2025-03-05T19:42:38.055" v="2052" actId="478"/>
          <ac:spMkLst>
            <pc:docMk/>
            <pc:sldMk cId="1992564642" sldId="291"/>
            <ac:spMk id="9" creationId="{939BFE63-F682-B961-4BA8-89E175B9FCB4}"/>
          </ac:spMkLst>
        </pc:spChg>
        <pc:spChg chg="add mod">
          <ac:chgData name="Samuel Hilty (s)" userId="79997b9d-f60d-4b49-baee-bf900344dcbe" providerId="ADAL" clId="{1DCCE641-4668-4764-B95D-F90BA21C9BD3}" dt="2025-03-05T15:43:13.935" v="1342" actId="14100"/>
          <ac:spMkLst>
            <pc:docMk/>
            <pc:sldMk cId="1992564642" sldId="291"/>
            <ac:spMk id="10" creationId="{8C1C3C1F-A0A6-D9EB-0EFE-3822A16C7059}"/>
          </ac:spMkLst>
        </pc:spChg>
        <pc:spChg chg="add del mod">
          <ac:chgData name="Samuel Hilty (s)" userId="79997b9d-f60d-4b49-baee-bf900344dcbe" providerId="ADAL" clId="{1DCCE641-4668-4764-B95D-F90BA21C9BD3}" dt="2025-03-05T19:42:36.632" v="2051" actId="478"/>
          <ac:spMkLst>
            <pc:docMk/>
            <pc:sldMk cId="1992564642" sldId="291"/>
            <ac:spMk id="11" creationId="{BFA3AEB7-3A16-40C1-1ECC-1CA2E5CF7D4B}"/>
          </ac:spMkLst>
        </pc:spChg>
        <pc:spChg chg="add mod">
          <ac:chgData name="Samuel Hilty (s)" userId="79997b9d-f60d-4b49-baee-bf900344dcbe" providerId="ADAL" clId="{1DCCE641-4668-4764-B95D-F90BA21C9BD3}" dt="2025-03-05T19:43:23.152" v="2063" actId="693"/>
          <ac:spMkLst>
            <pc:docMk/>
            <pc:sldMk cId="1992564642" sldId="291"/>
            <ac:spMk id="12" creationId="{493F9087-DC0E-2973-8CC9-6EBF3ACD0127}"/>
          </ac:spMkLst>
        </pc:spChg>
        <pc:spChg chg="mod">
          <ac:chgData name="Samuel Hilty (s)" userId="79997b9d-f60d-4b49-baee-bf900344dcbe" providerId="ADAL" clId="{1DCCE641-4668-4764-B95D-F90BA21C9BD3}" dt="2025-03-05T15:18:54.084" v="1230" actId="1076"/>
          <ac:spMkLst>
            <pc:docMk/>
            <pc:sldMk cId="1992564642" sldId="291"/>
            <ac:spMk id="31" creationId="{BC1F5E4E-AC13-6536-83B3-696595749A7E}"/>
          </ac:spMkLst>
        </pc:spChg>
        <pc:spChg chg="mod">
          <ac:chgData name="Samuel Hilty (s)" userId="79997b9d-f60d-4b49-baee-bf900344dcbe" providerId="ADAL" clId="{1DCCE641-4668-4764-B95D-F90BA21C9BD3}" dt="2025-03-05T15:42:00.116" v="1305" actId="20577"/>
          <ac:spMkLst>
            <pc:docMk/>
            <pc:sldMk cId="1992564642" sldId="291"/>
            <ac:spMk id="35" creationId="{67E7ED1D-F8F7-18AB-8FE8-C3D7867286C2}"/>
          </ac:spMkLst>
        </pc:spChg>
        <pc:spChg chg="mod">
          <ac:chgData name="Samuel Hilty (s)" userId="79997b9d-f60d-4b49-baee-bf900344dcbe" providerId="ADAL" clId="{1DCCE641-4668-4764-B95D-F90BA21C9BD3}" dt="2025-03-06T16:11:03.375" v="2691" actId="6549"/>
          <ac:spMkLst>
            <pc:docMk/>
            <pc:sldMk cId="1992564642" sldId="291"/>
            <ac:spMk id="45" creationId="{80F8F369-3756-7539-DFC4-5076EFECEF6E}"/>
          </ac:spMkLst>
        </pc:spChg>
        <pc:picChg chg="add del mod">
          <ac:chgData name="Samuel Hilty (s)" userId="79997b9d-f60d-4b49-baee-bf900344dcbe" providerId="ADAL" clId="{1DCCE641-4668-4764-B95D-F90BA21C9BD3}" dt="2025-03-05T15:42:18.116" v="1320" actId="478"/>
          <ac:picMkLst>
            <pc:docMk/>
            <pc:sldMk cId="1992564642" sldId="291"/>
            <ac:picMk id="4" creationId="{0E1C72F1-FDD5-751C-3E6B-6BFDD82A0543}"/>
          </ac:picMkLst>
        </pc:picChg>
        <pc:picChg chg="add mod">
          <ac:chgData name="Samuel Hilty (s)" userId="79997b9d-f60d-4b49-baee-bf900344dcbe" providerId="ADAL" clId="{1DCCE641-4668-4764-B95D-F90BA21C9BD3}" dt="2025-03-05T15:42:33.505" v="1327" actId="1076"/>
          <ac:picMkLst>
            <pc:docMk/>
            <pc:sldMk cId="1992564642" sldId="291"/>
            <ac:picMk id="8" creationId="{5408A345-7587-7F14-076F-DA457908EDA7}"/>
          </ac:picMkLst>
        </pc:picChg>
      </pc:sldChg>
      <pc:sldChg chg="addSp delSp modSp add mod modNotesTx">
        <pc:chgData name="Samuel Hilty (s)" userId="79997b9d-f60d-4b49-baee-bf900344dcbe" providerId="ADAL" clId="{1DCCE641-4668-4764-B95D-F90BA21C9BD3}" dt="2025-03-06T15:32:34.437" v="2378" actId="6549"/>
        <pc:sldMkLst>
          <pc:docMk/>
          <pc:sldMk cId="2532727671" sldId="292"/>
        </pc:sldMkLst>
        <pc:spChg chg="del mod">
          <ac:chgData name="Samuel Hilty (s)" userId="79997b9d-f60d-4b49-baee-bf900344dcbe" providerId="ADAL" clId="{1DCCE641-4668-4764-B95D-F90BA21C9BD3}" dt="2025-03-05T15:46:02.490" v="1361" actId="478"/>
          <ac:spMkLst>
            <pc:docMk/>
            <pc:sldMk cId="2532727671" sldId="292"/>
            <ac:spMk id="3" creationId="{31846696-A780-DE15-6D50-015B41ACC6D9}"/>
          </ac:spMkLst>
        </pc:spChg>
        <pc:spChg chg="del">
          <ac:chgData name="Samuel Hilty (s)" userId="79997b9d-f60d-4b49-baee-bf900344dcbe" providerId="ADAL" clId="{1DCCE641-4668-4764-B95D-F90BA21C9BD3}" dt="2025-03-05T15:46:01.178" v="1360" actId="478"/>
          <ac:spMkLst>
            <pc:docMk/>
            <pc:sldMk cId="2532727671" sldId="292"/>
            <ac:spMk id="5" creationId="{BE37E04F-846A-55F4-619E-6CAE87CF6862}"/>
          </ac:spMkLst>
        </pc:spChg>
        <pc:spChg chg="mod">
          <ac:chgData name="Samuel Hilty (s)" userId="79997b9d-f60d-4b49-baee-bf900344dcbe" providerId="ADAL" clId="{1DCCE641-4668-4764-B95D-F90BA21C9BD3}" dt="2025-03-05T15:42:07.205" v="1317" actId="20577"/>
          <ac:spMkLst>
            <pc:docMk/>
            <pc:sldMk cId="2532727671" sldId="292"/>
            <ac:spMk id="35" creationId="{44348E31-9EF7-1870-8916-78DF8AD2BF22}"/>
          </ac:spMkLst>
        </pc:spChg>
        <pc:picChg chg="del mod">
          <ac:chgData name="Samuel Hilty (s)" userId="79997b9d-f60d-4b49-baee-bf900344dcbe" providerId="ADAL" clId="{1DCCE641-4668-4764-B95D-F90BA21C9BD3}" dt="2025-03-05T19:15:13.367" v="1932" actId="478"/>
          <ac:picMkLst>
            <pc:docMk/>
            <pc:sldMk cId="2532727671" sldId="292"/>
            <ac:picMk id="4" creationId="{F75F2676-6597-FCE1-65FB-50A8B44BE73A}"/>
          </ac:picMkLst>
        </pc:picChg>
        <pc:picChg chg="add mod">
          <ac:chgData name="Samuel Hilty (s)" userId="79997b9d-f60d-4b49-baee-bf900344dcbe" providerId="ADAL" clId="{1DCCE641-4668-4764-B95D-F90BA21C9BD3}" dt="2025-03-05T19:41:48.503" v="2050" actId="1076"/>
          <ac:picMkLst>
            <pc:docMk/>
            <pc:sldMk cId="2532727671" sldId="292"/>
            <ac:picMk id="6" creationId="{7F8ECE1E-AFCA-5075-ABE5-25D421102071}"/>
          </ac:picMkLst>
        </pc:picChg>
        <pc:picChg chg="del">
          <ac:chgData name="Samuel Hilty (s)" userId="79997b9d-f60d-4b49-baee-bf900344dcbe" providerId="ADAL" clId="{1DCCE641-4668-4764-B95D-F90BA21C9BD3}" dt="2025-03-05T15:42:04.740" v="1307" actId="478"/>
          <ac:picMkLst>
            <pc:docMk/>
            <pc:sldMk cId="2532727671" sldId="292"/>
            <ac:picMk id="8" creationId="{756DFB01-C62A-8C73-F7B2-DBE69310CD02}"/>
          </ac:picMkLst>
        </pc:picChg>
      </pc:sldChg>
      <pc:sldChg chg="modSp mod">
        <pc:chgData name="Samuel Hilty (s)" userId="79997b9d-f60d-4b49-baee-bf900344dcbe" providerId="ADAL" clId="{1DCCE641-4668-4764-B95D-F90BA21C9BD3}" dt="2025-03-06T16:19:38.683" v="2796" actId="20577"/>
        <pc:sldMkLst>
          <pc:docMk/>
          <pc:sldMk cId="1737312779" sldId="293"/>
        </pc:sldMkLst>
        <pc:graphicFrameChg chg="modGraphic">
          <ac:chgData name="Samuel Hilty (s)" userId="79997b9d-f60d-4b49-baee-bf900344dcbe" providerId="ADAL" clId="{1DCCE641-4668-4764-B95D-F90BA21C9BD3}" dt="2025-03-06T16:19:38.683" v="2796" actId="20577"/>
          <ac:graphicFrameMkLst>
            <pc:docMk/>
            <pc:sldMk cId="1737312779" sldId="293"/>
            <ac:graphicFrameMk id="2" creationId="{5C262795-41EB-EC51-32AB-2A4F8DBB7BAA}"/>
          </ac:graphicFrameMkLst>
        </pc:graphicFrameChg>
        <pc:graphicFrameChg chg="modGraphic">
          <ac:chgData name="Samuel Hilty (s)" userId="79997b9d-f60d-4b49-baee-bf900344dcbe" providerId="ADAL" clId="{1DCCE641-4668-4764-B95D-F90BA21C9BD3}" dt="2025-03-06T15:01:52.765" v="2199" actId="20577"/>
          <ac:graphicFrameMkLst>
            <pc:docMk/>
            <pc:sldMk cId="1737312779" sldId="293"/>
            <ac:graphicFrameMk id="7" creationId="{21F0B8DE-1CBF-2F03-1462-F0978D08483F}"/>
          </ac:graphicFrameMkLst>
        </pc:graphicFrameChg>
      </pc:sldChg>
      <pc:sldChg chg="addSp delSp modSp add del mod modAnim modNotesTx">
        <pc:chgData name="Samuel Hilty (s)" userId="79997b9d-f60d-4b49-baee-bf900344dcbe" providerId="ADAL" clId="{1DCCE641-4668-4764-B95D-F90BA21C9BD3}" dt="2025-03-06T16:15:20.435" v="2721" actId="47"/>
        <pc:sldMkLst>
          <pc:docMk/>
          <pc:sldMk cId="3161626420" sldId="294"/>
        </pc:sldMkLst>
        <pc:spChg chg="del">
          <ac:chgData name="Samuel Hilty (s)" userId="79997b9d-f60d-4b49-baee-bf900344dcbe" providerId="ADAL" clId="{1DCCE641-4668-4764-B95D-F90BA21C9BD3}" dt="2025-03-06T15:13:29.258" v="2202" actId="478"/>
          <ac:spMkLst>
            <pc:docMk/>
            <pc:sldMk cId="3161626420" sldId="294"/>
            <ac:spMk id="10" creationId="{0D6A8660-5B9B-7739-60BF-48097188F710}"/>
          </ac:spMkLst>
        </pc:spChg>
        <pc:spChg chg="add del">
          <ac:chgData name="Samuel Hilty (s)" userId="79997b9d-f60d-4b49-baee-bf900344dcbe" providerId="ADAL" clId="{1DCCE641-4668-4764-B95D-F90BA21C9BD3}" dt="2025-03-06T15:23:22.362" v="2331" actId="22"/>
          <ac:spMkLst>
            <pc:docMk/>
            <pc:sldMk cId="3161626420" sldId="294"/>
            <ac:spMk id="11" creationId="{85AD0608-B68E-CCF2-A647-F8EEBB1E9E43}"/>
          </ac:spMkLst>
        </pc:spChg>
        <pc:spChg chg="del">
          <ac:chgData name="Samuel Hilty (s)" userId="79997b9d-f60d-4b49-baee-bf900344dcbe" providerId="ADAL" clId="{1DCCE641-4668-4764-B95D-F90BA21C9BD3}" dt="2025-03-06T15:13:29.901" v="2203" actId="478"/>
          <ac:spMkLst>
            <pc:docMk/>
            <pc:sldMk cId="3161626420" sldId="294"/>
            <ac:spMk id="12" creationId="{D9E01E23-1650-7307-203F-3D93D52F5347}"/>
          </ac:spMkLst>
        </pc:spChg>
        <pc:spChg chg="add mod">
          <ac:chgData name="Samuel Hilty (s)" userId="79997b9d-f60d-4b49-baee-bf900344dcbe" providerId="ADAL" clId="{1DCCE641-4668-4764-B95D-F90BA21C9BD3}" dt="2025-03-06T15:24:16.627" v="2354" actId="14100"/>
          <ac:spMkLst>
            <pc:docMk/>
            <pc:sldMk cId="3161626420" sldId="294"/>
            <ac:spMk id="15" creationId="{B1FA9922-54B3-49B0-1AAC-72BEC2070E44}"/>
          </ac:spMkLst>
        </pc:spChg>
        <pc:spChg chg="add mod">
          <ac:chgData name="Samuel Hilty (s)" userId="79997b9d-f60d-4b49-baee-bf900344dcbe" providerId="ADAL" clId="{1DCCE641-4668-4764-B95D-F90BA21C9BD3}" dt="2025-03-06T15:24:30.914" v="2358" actId="1076"/>
          <ac:spMkLst>
            <pc:docMk/>
            <pc:sldMk cId="3161626420" sldId="294"/>
            <ac:spMk id="16" creationId="{D623334E-3EBC-E336-BB6F-E7B8A1AB5A1B}"/>
          </ac:spMkLst>
        </pc:spChg>
        <pc:picChg chg="mod ord">
          <ac:chgData name="Samuel Hilty (s)" userId="79997b9d-f60d-4b49-baee-bf900344dcbe" providerId="ADAL" clId="{1DCCE641-4668-4764-B95D-F90BA21C9BD3}" dt="2025-03-06T16:08:36.462" v="2682" actId="167"/>
          <ac:picMkLst>
            <pc:docMk/>
            <pc:sldMk cId="3161626420" sldId="294"/>
            <ac:picMk id="2" creationId="{F304FF8B-3167-0A3A-8DAE-6956C89CD302}"/>
          </ac:picMkLst>
        </pc:picChg>
        <pc:picChg chg="add del mod ord">
          <ac:chgData name="Samuel Hilty (s)" userId="79997b9d-f60d-4b49-baee-bf900344dcbe" providerId="ADAL" clId="{1DCCE641-4668-4764-B95D-F90BA21C9BD3}" dt="2025-03-06T15:14:11.777" v="2208" actId="478"/>
          <ac:picMkLst>
            <pc:docMk/>
            <pc:sldMk cId="3161626420" sldId="294"/>
            <ac:picMk id="3" creationId="{CC5CCF65-821E-19D0-0C5B-8EC6EE19071D}"/>
          </ac:picMkLst>
        </pc:picChg>
        <pc:picChg chg="add del mod ord">
          <ac:chgData name="Samuel Hilty (s)" userId="79997b9d-f60d-4b49-baee-bf900344dcbe" providerId="ADAL" clId="{1DCCE641-4668-4764-B95D-F90BA21C9BD3}" dt="2025-03-06T15:15:47.225" v="2213" actId="478"/>
          <ac:picMkLst>
            <pc:docMk/>
            <pc:sldMk cId="3161626420" sldId="294"/>
            <ac:picMk id="5" creationId="{8BB7C434-F41E-F9F7-3122-19894B46900D}"/>
          </ac:picMkLst>
        </pc:picChg>
        <pc:picChg chg="add del mod ord">
          <ac:chgData name="Samuel Hilty (s)" userId="79997b9d-f60d-4b49-baee-bf900344dcbe" providerId="ADAL" clId="{1DCCE641-4668-4764-B95D-F90BA21C9BD3}" dt="2025-03-06T15:23:10.086" v="2329" actId="478"/>
          <ac:picMkLst>
            <pc:docMk/>
            <pc:sldMk cId="3161626420" sldId="294"/>
            <ac:picMk id="7" creationId="{29D3C5BF-3CA6-016C-F380-8FED870417E1}"/>
          </ac:picMkLst>
        </pc:picChg>
        <pc:picChg chg="del">
          <ac:chgData name="Samuel Hilty (s)" userId="79997b9d-f60d-4b49-baee-bf900344dcbe" providerId="ADAL" clId="{1DCCE641-4668-4764-B95D-F90BA21C9BD3}" dt="2025-03-06T15:13:27.435" v="2201" actId="478"/>
          <ac:picMkLst>
            <pc:docMk/>
            <pc:sldMk cId="3161626420" sldId="294"/>
            <ac:picMk id="8" creationId="{8A610A97-FA9C-8B55-A884-560950EB2911}"/>
          </ac:picMkLst>
        </pc:picChg>
        <pc:picChg chg="add mod">
          <ac:chgData name="Samuel Hilty (s)" userId="79997b9d-f60d-4b49-baee-bf900344dcbe" providerId="ADAL" clId="{1DCCE641-4668-4764-B95D-F90BA21C9BD3}" dt="2025-03-06T15:23:39.561" v="2333" actId="1076"/>
          <ac:picMkLst>
            <pc:docMk/>
            <pc:sldMk cId="3161626420" sldId="294"/>
            <ac:picMk id="14" creationId="{E95349D7-9485-7209-A804-488747C95147}"/>
          </ac:picMkLst>
        </pc:picChg>
        <pc:picChg chg="add mod">
          <ac:chgData name="Samuel Hilty (s)" userId="79997b9d-f60d-4b49-baee-bf900344dcbe" providerId="ADAL" clId="{1DCCE641-4668-4764-B95D-F90BA21C9BD3}" dt="2025-03-06T16:08:34.840" v="2681" actId="167"/>
          <ac:picMkLst>
            <pc:docMk/>
            <pc:sldMk cId="3161626420" sldId="294"/>
            <ac:picMk id="1026" creationId="{C9201339-F76F-BFE4-5094-0D5C6FC49A67}"/>
          </ac:picMkLst>
        </pc:picChg>
      </pc:sldChg>
      <pc:sldChg chg="addSp delSp modSp mod addAnim delAnim modAnim modNotesTx">
        <pc:chgData name="Samuel Hilty (s)" userId="79997b9d-f60d-4b49-baee-bf900344dcbe" providerId="ADAL" clId="{1DCCE641-4668-4764-B95D-F90BA21C9BD3}" dt="2025-03-06T16:19:58.261" v="2798" actId="6549"/>
        <pc:sldMkLst>
          <pc:docMk/>
          <pc:sldMk cId="1414472624" sldId="295"/>
        </pc:sldMkLst>
        <pc:spChg chg="mod">
          <ac:chgData name="Samuel Hilty (s)" userId="79997b9d-f60d-4b49-baee-bf900344dcbe" providerId="ADAL" clId="{1DCCE641-4668-4764-B95D-F90BA21C9BD3}" dt="2025-03-06T16:07:20.861" v="2670" actId="1076"/>
          <ac:spMkLst>
            <pc:docMk/>
            <pc:sldMk cId="1414472624" sldId="295"/>
            <ac:spMk id="4" creationId="{A02E1ABE-65D8-FF61-C1AA-326E73EFDAFB}"/>
          </ac:spMkLst>
        </pc:spChg>
        <pc:spChg chg="mod">
          <ac:chgData name="Samuel Hilty (s)" userId="79997b9d-f60d-4b49-baee-bf900344dcbe" providerId="ADAL" clId="{1DCCE641-4668-4764-B95D-F90BA21C9BD3}" dt="2025-03-06T16:07:17.186" v="2669" actId="1076"/>
          <ac:spMkLst>
            <pc:docMk/>
            <pc:sldMk cId="1414472624" sldId="295"/>
            <ac:spMk id="5" creationId="{ED5F46B6-F4BC-B87F-09E9-597442462EBF}"/>
          </ac:spMkLst>
        </pc:spChg>
        <pc:spChg chg="mod">
          <ac:chgData name="Samuel Hilty (s)" userId="79997b9d-f60d-4b49-baee-bf900344dcbe" providerId="ADAL" clId="{1DCCE641-4668-4764-B95D-F90BA21C9BD3}" dt="2025-03-06T16:11:23.193" v="2693" actId="1076"/>
          <ac:spMkLst>
            <pc:docMk/>
            <pc:sldMk cId="1414472624" sldId="295"/>
            <ac:spMk id="25" creationId="{F6FA6CEE-7E46-312B-51BA-0285D01B3517}"/>
          </ac:spMkLst>
        </pc:spChg>
        <pc:picChg chg="add del ord">
          <ac:chgData name="Samuel Hilty (s)" userId="79997b9d-f60d-4b49-baee-bf900344dcbe" providerId="ADAL" clId="{1DCCE641-4668-4764-B95D-F90BA21C9BD3}" dt="2025-03-06T16:11:43.786" v="2696" actId="478"/>
          <ac:picMkLst>
            <pc:docMk/>
            <pc:sldMk cId="1414472624" sldId="295"/>
            <ac:picMk id="3" creationId="{51A25503-592B-C7D2-CE14-C1C1B4B5D670}"/>
          </ac:picMkLst>
        </pc:picChg>
        <pc:picChg chg="add mod">
          <ac:chgData name="Samuel Hilty (s)" userId="79997b9d-f60d-4b49-baee-bf900344dcbe" providerId="ADAL" clId="{1DCCE641-4668-4764-B95D-F90BA21C9BD3}" dt="2025-03-06T16:13:12.596" v="2713" actId="167"/>
          <ac:picMkLst>
            <pc:docMk/>
            <pc:sldMk cId="1414472624" sldId="295"/>
            <ac:picMk id="16" creationId="{27FBC459-B732-FE42-1B6E-D1138E41341D}"/>
          </ac:picMkLst>
        </pc:picChg>
        <pc:cxnChg chg="mod">
          <ac:chgData name="Samuel Hilty (s)" userId="79997b9d-f60d-4b49-baee-bf900344dcbe" providerId="ADAL" clId="{1DCCE641-4668-4764-B95D-F90BA21C9BD3}" dt="2025-03-06T16:07:54.692" v="2678" actId="14100"/>
          <ac:cxnSpMkLst>
            <pc:docMk/>
            <pc:sldMk cId="1414472624" sldId="295"/>
            <ac:cxnSpMk id="7" creationId="{AAF33523-EF6C-630B-6382-D9E0943425EC}"/>
          </ac:cxnSpMkLst>
        </pc:cxnChg>
        <pc:cxnChg chg="mod">
          <ac:chgData name="Samuel Hilty (s)" userId="79997b9d-f60d-4b49-baee-bf900344dcbe" providerId="ADAL" clId="{1DCCE641-4668-4764-B95D-F90BA21C9BD3}" dt="2025-03-06T16:07:40.277" v="2676" actId="14100"/>
          <ac:cxnSpMkLst>
            <pc:docMk/>
            <pc:sldMk cId="1414472624" sldId="295"/>
            <ac:cxnSpMk id="13" creationId="{F8F1387B-0AC7-EB12-4B6C-1EA6CBBBAC45}"/>
          </ac:cxnSpMkLst>
        </pc:cxnChg>
      </pc:sldChg>
    </pc:docChg>
  </pc:docChgLst>
  <pc:docChgLst>
    <pc:chgData name="Arbnor Bekiri (s)" userId="S::arbnor.bekiri@students.fhnw.ch::d704d9b1-5d9a-47b3-b379-877738767c58" providerId="AD" clId="Web-{D463749B-76CF-4885-B2F4-751774CF986C}"/>
    <pc:docChg chg="modSld">
      <pc:chgData name="Arbnor Bekiri (s)" userId="S::arbnor.bekiri@students.fhnw.ch::d704d9b1-5d9a-47b3-b379-877738767c58" providerId="AD" clId="Web-{D463749B-76CF-4885-B2F4-751774CF986C}" dt="2024-12-02T20:46:05.077" v="1" actId="20577"/>
      <pc:docMkLst>
        <pc:docMk/>
      </pc:docMkLst>
      <pc:sldChg chg="modSp">
        <pc:chgData name="Arbnor Bekiri (s)" userId="S::arbnor.bekiri@students.fhnw.ch::d704d9b1-5d9a-47b3-b379-877738767c58" providerId="AD" clId="Web-{D463749B-76CF-4885-B2F4-751774CF986C}" dt="2024-12-02T20:46:05.077" v="1" actId="20577"/>
        <pc:sldMkLst>
          <pc:docMk/>
          <pc:sldMk cId="0" sldId="262"/>
        </pc:sldMkLst>
      </pc:sldChg>
    </pc:docChg>
  </pc:docChgLst>
  <pc:docChgLst>
    <pc:chgData name="Arbnor Bekiri (s)" userId="d704d9b1-5d9a-47b3-b379-877738767c58" providerId="ADAL" clId="{65FDFF32-1263-384F-A09E-1038CCAD892A}"/>
    <pc:docChg chg="undo custSel addSld delSld modSld sldOrd">
      <pc:chgData name="Arbnor Bekiri (s)" userId="d704d9b1-5d9a-47b3-b379-877738767c58" providerId="ADAL" clId="{65FDFF32-1263-384F-A09E-1038CCAD892A}" dt="2025-03-06T17:01:33.017" v="540" actId="20577"/>
      <pc:docMkLst>
        <pc:docMk/>
      </pc:docMkLst>
      <pc:sldChg chg="ord">
        <pc:chgData name="Arbnor Bekiri (s)" userId="d704d9b1-5d9a-47b3-b379-877738767c58" providerId="ADAL" clId="{65FDFF32-1263-384F-A09E-1038CCAD892A}" dt="2025-03-06T15:04:09.585" v="112" actId="20578"/>
        <pc:sldMkLst>
          <pc:docMk/>
          <pc:sldMk cId="0" sldId="270"/>
        </pc:sldMkLst>
      </pc:sldChg>
      <pc:sldChg chg="modSp mod">
        <pc:chgData name="Arbnor Bekiri (s)" userId="d704d9b1-5d9a-47b3-b379-877738767c58" providerId="ADAL" clId="{65FDFF32-1263-384F-A09E-1038CCAD892A}" dt="2025-03-06T16:16:13.150" v="442" actId="20577"/>
        <pc:sldMkLst>
          <pc:docMk/>
          <pc:sldMk cId="120256310" sldId="271"/>
        </pc:sldMkLst>
        <pc:spChg chg="mod">
          <ac:chgData name="Arbnor Bekiri (s)" userId="d704d9b1-5d9a-47b3-b379-877738767c58" providerId="ADAL" clId="{65FDFF32-1263-384F-A09E-1038CCAD892A}" dt="2025-03-06T16:16:13.150" v="442" actId="20577"/>
          <ac:spMkLst>
            <pc:docMk/>
            <pc:sldMk cId="120256310" sldId="271"/>
            <ac:spMk id="52" creationId="{EA787453-993E-E2AA-AD12-CDB79468E12D}"/>
          </ac:spMkLst>
        </pc:spChg>
      </pc:sldChg>
      <pc:sldChg chg="addSp delSp modSp mod">
        <pc:chgData name="Arbnor Bekiri (s)" userId="d704d9b1-5d9a-47b3-b379-877738767c58" providerId="ADAL" clId="{65FDFF32-1263-384F-A09E-1038CCAD892A}" dt="2025-03-06T16:15:58.678" v="438" actId="20577"/>
        <pc:sldMkLst>
          <pc:docMk/>
          <pc:sldMk cId="1051886571" sldId="280"/>
        </pc:sldMkLst>
        <pc:spChg chg="add del mod">
          <ac:chgData name="Arbnor Bekiri (s)" userId="d704d9b1-5d9a-47b3-b379-877738767c58" providerId="ADAL" clId="{65FDFF32-1263-384F-A09E-1038CCAD892A}" dt="2025-03-06T16:13:57.499" v="428" actId="478"/>
          <ac:spMkLst>
            <pc:docMk/>
            <pc:sldMk cId="1051886571" sldId="280"/>
            <ac:spMk id="2" creationId="{DC33D2A2-F192-BA72-DD3A-3A49279D6024}"/>
          </ac:spMkLst>
        </pc:spChg>
        <pc:spChg chg="add mod">
          <ac:chgData name="Arbnor Bekiri (s)" userId="d704d9b1-5d9a-47b3-b379-877738767c58" providerId="ADAL" clId="{65FDFF32-1263-384F-A09E-1038CCAD892A}" dt="2025-03-06T16:14:00.955" v="429"/>
          <ac:spMkLst>
            <pc:docMk/>
            <pc:sldMk cId="1051886571" sldId="280"/>
            <ac:spMk id="3" creationId="{B5D7FF4C-2A34-9BA3-7B9C-547DAD148501}"/>
          </ac:spMkLst>
        </pc:spChg>
        <pc:spChg chg="add del mod">
          <ac:chgData name="Arbnor Bekiri (s)" userId="d704d9b1-5d9a-47b3-b379-877738767c58" providerId="ADAL" clId="{65FDFF32-1263-384F-A09E-1038CCAD892A}" dt="2025-03-06T16:11:42.705" v="406" actId="478"/>
          <ac:spMkLst>
            <pc:docMk/>
            <pc:sldMk cId="1051886571" sldId="280"/>
            <ac:spMk id="3" creationId="{CF2E0714-272C-6A0C-E4B7-1AAD80EDE470}"/>
          </ac:spMkLst>
        </pc:spChg>
        <pc:spChg chg="add del mod">
          <ac:chgData name="Arbnor Bekiri (s)" userId="d704d9b1-5d9a-47b3-b379-877738767c58" providerId="ADAL" clId="{65FDFF32-1263-384F-A09E-1038CCAD892A}" dt="2025-03-06T16:11:56.376" v="410"/>
          <ac:spMkLst>
            <pc:docMk/>
            <pc:sldMk cId="1051886571" sldId="280"/>
            <ac:spMk id="5" creationId="{22F2F286-0375-3A22-9396-40ACA0515948}"/>
          </ac:spMkLst>
        </pc:spChg>
        <pc:spChg chg="add del mod">
          <ac:chgData name="Arbnor Bekiri (s)" userId="d704d9b1-5d9a-47b3-b379-877738767c58" providerId="ADAL" clId="{65FDFF32-1263-384F-A09E-1038CCAD892A}" dt="2025-03-06T16:11:37.190" v="405" actId="478"/>
          <ac:spMkLst>
            <pc:docMk/>
            <pc:sldMk cId="1051886571" sldId="280"/>
            <ac:spMk id="6" creationId="{8A2EA8CD-D6A6-4F6D-EE47-3EC281E78F5C}"/>
          </ac:spMkLst>
        </pc:spChg>
        <pc:spChg chg="mod">
          <ac:chgData name="Arbnor Bekiri (s)" userId="d704d9b1-5d9a-47b3-b379-877738767c58" providerId="ADAL" clId="{65FDFF32-1263-384F-A09E-1038CCAD892A}" dt="2025-03-06T16:12:05.232" v="420" actId="20577"/>
          <ac:spMkLst>
            <pc:docMk/>
            <pc:sldMk cId="1051886571" sldId="280"/>
            <ac:spMk id="35" creationId="{00000000-0000-0000-0000-000000000000}"/>
          </ac:spMkLst>
        </pc:spChg>
        <pc:spChg chg="mod">
          <ac:chgData name="Arbnor Bekiri (s)" userId="d704d9b1-5d9a-47b3-b379-877738767c58" providerId="ADAL" clId="{65FDFF32-1263-384F-A09E-1038CCAD892A}" dt="2025-03-06T16:15:58.678" v="438" actId="20577"/>
          <ac:spMkLst>
            <pc:docMk/>
            <pc:sldMk cId="1051886571" sldId="280"/>
            <ac:spMk id="45" creationId="{944C887B-4303-1253-E4AC-AFD994D4FFA1}"/>
          </ac:spMkLst>
        </pc:spChg>
      </pc:sldChg>
      <pc:sldChg chg="addSp modSp add del mod ord modShow">
        <pc:chgData name="Arbnor Bekiri (s)" userId="d704d9b1-5d9a-47b3-b379-877738767c58" providerId="ADAL" clId="{65FDFF32-1263-384F-A09E-1038CCAD892A}" dt="2025-03-06T16:15:48.498" v="436" actId="2696"/>
        <pc:sldMkLst>
          <pc:docMk/>
          <pc:sldMk cId="200894555" sldId="281"/>
        </pc:sldMkLst>
      </pc:sldChg>
      <pc:sldChg chg="addSp modSp mod modNotesTx">
        <pc:chgData name="Arbnor Bekiri (s)" userId="d704d9b1-5d9a-47b3-b379-877738767c58" providerId="ADAL" clId="{65FDFF32-1263-384F-A09E-1038CCAD892A}" dt="2025-03-06T16:27:57.874" v="536" actId="20577"/>
        <pc:sldMkLst>
          <pc:docMk/>
          <pc:sldMk cId="1190779023" sldId="286"/>
        </pc:sldMkLst>
        <pc:spChg chg="mod">
          <ac:chgData name="Arbnor Bekiri (s)" userId="d704d9b1-5d9a-47b3-b379-877738767c58" providerId="ADAL" clId="{65FDFF32-1263-384F-A09E-1038CCAD892A}" dt="2025-03-06T16:16:28.086" v="447" actId="20577"/>
          <ac:spMkLst>
            <pc:docMk/>
            <pc:sldMk cId="1190779023" sldId="286"/>
            <ac:spMk id="2" creationId="{A7CB3A82-1F86-0A8D-EB36-7AC738302DBE}"/>
          </ac:spMkLst>
        </pc:spChg>
        <pc:spChg chg="mod">
          <ac:chgData name="Arbnor Bekiri (s)" userId="d704d9b1-5d9a-47b3-b379-877738767c58" providerId="ADAL" clId="{65FDFF32-1263-384F-A09E-1038CCAD892A}" dt="2025-03-06T16:25:09.616" v="528" actId="20577"/>
          <ac:spMkLst>
            <pc:docMk/>
            <pc:sldMk cId="1190779023" sldId="286"/>
            <ac:spMk id="3" creationId="{BE3AD648-CDDD-0B85-BFB9-DF84AE4DD377}"/>
          </ac:spMkLst>
        </pc:spChg>
        <pc:spChg chg="mod">
          <ac:chgData name="Arbnor Bekiri (s)" userId="d704d9b1-5d9a-47b3-b379-877738767c58" providerId="ADAL" clId="{65FDFF32-1263-384F-A09E-1038CCAD892A}" dt="2025-03-06T16:27:57.874" v="536" actId="20577"/>
          <ac:spMkLst>
            <pc:docMk/>
            <pc:sldMk cId="1190779023" sldId="286"/>
            <ac:spMk id="7" creationId="{F10C4865-E2C8-38A8-99AA-4B0496DB2DF1}"/>
          </ac:spMkLst>
        </pc:spChg>
      </pc:sldChg>
      <pc:sldChg chg="del">
        <pc:chgData name="Arbnor Bekiri (s)" userId="d704d9b1-5d9a-47b3-b379-877738767c58" providerId="ADAL" clId="{65FDFF32-1263-384F-A09E-1038CCAD892A}" dt="2025-03-06T16:10:49.667" v="404" actId="2696"/>
        <pc:sldMkLst>
          <pc:docMk/>
          <pc:sldMk cId="1816424776" sldId="289"/>
        </pc:sldMkLst>
      </pc:sldChg>
      <pc:sldChg chg="del">
        <pc:chgData name="Arbnor Bekiri (s)" userId="d704d9b1-5d9a-47b3-b379-877738767c58" providerId="ADAL" clId="{65FDFF32-1263-384F-A09E-1038CCAD892A}" dt="2025-03-06T16:09:40.170" v="403" actId="2696"/>
        <pc:sldMkLst>
          <pc:docMk/>
          <pc:sldMk cId="2532727671" sldId="292"/>
        </pc:sldMkLst>
      </pc:sldChg>
      <pc:sldChg chg="addSp delSp modSp mod">
        <pc:chgData name="Arbnor Bekiri (s)" userId="d704d9b1-5d9a-47b3-b379-877738767c58" providerId="ADAL" clId="{65FDFF32-1263-384F-A09E-1038CCAD892A}" dt="2025-03-06T17:01:33.017" v="540" actId="20577"/>
        <pc:sldMkLst>
          <pc:docMk/>
          <pc:sldMk cId="1737312779" sldId="293"/>
        </pc:sldMkLst>
        <pc:spChg chg="mod">
          <ac:chgData name="Arbnor Bekiri (s)" userId="d704d9b1-5d9a-47b3-b379-877738767c58" providerId="ADAL" clId="{65FDFF32-1263-384F-A09E-1038CCAD892A}" dt="2025-03-06T17:01:33.017" v="540" actId="20577"/>
          <ac:spMkLst>
            <pc:docMk/>
            <pc:sldMk cId="1737312779" sldId="293"/>
            <ac:spMk id="8" creationId="{1D9AEF9E-137E-F54C-03FD-718F1401351F}"/>
          </ac:spMkLst>
        </pc:spChg>
        <pc:spChg chg="mod">
          <ac:chgData name="Arbnor Bekiri (s)" userId="d704d9b1-5d9a-47b3-b379-877738767c58" providerId="ADAL" clId="{65FDFF32-1263-384F-A09E-1038CCAD892A}" dt="2025-03-06T15:41:42.702" v="156" actId="1076"/>
          <ac:spMkLst>
            <pc:docMk/>
            <pc:sldMk cId="1737312779" sldId="293"/>
            <ac:spMk id="31" creationId="{209F862A-6394-388F-42CE-97891685AED9}"/>
          </ac:spMkLst>
        </pc:spChg>
        <pc:spChg chg="mod">
          <ac:chgData name="Arbnor Bekiri (s)" userId="d704d9b1-5d9a-47b3-b379-877738767c58" providerId="ADAL" clId="{65FDFF32-1263-384F-A09E-1038CCAD892A}" dt="2025-03-06T16:16:19.210" v="444" actId="20577"/>
          <ac:spMkLst>
            <pc:docMk/>
            <pc:sldMk cId="1737312779" sldId="293"/>
            <ac:spMk id="45" creationId="{C904E4CE-9F9E-FB77-6923-ABC91E0A2BF3}"/>
          </ac:spMkLst>
        </pc:spChg>
        <pc:graphicFrameChg chg="add mod modGraphic">
          <ac:chgData name="Arbnor Bekiri (s)" userId="d704d9b1-5d9a-47b3-b379-877738767c58" providerId="ADAL" clId="{65FDFF32-1263-384F-A09E-1038CCAD892A}" dt="2025-03-06T15:59:36.336" v="268" actId="20577"/>
          <ac:graphicFrameMkLst>
            <pc:docMk/>
            <pc:sldMk cId="1737312779" sldId="293"/>
            <ac:graphicFrameMk id="2" creationId="{5C262795-41EB-EC51-32AB-2A4F8DBB7BAA}"/>
          </ac:graphicFrameMkLst>
        </pc:graphicFrameChg>
        <pc:graphicFrameChg chg="del">
          <ac:chgData name="Arbnor Bekiri (s)" userId="d704d9b1-5d9a-47b3-b379-877738767c58" providerId="ADAL" clId="{65FDFF32-1263-384F-A09E-1038CCAD892A}" dt="2025-03-06T15:40:45.211" v="144" actId="478"/>
          <ac:graphicFrameMkLst>
            <pc:docMk/>
            <pc:sldMk cId="1737312779" sldId="293"/>
            <ac:graphicFrameMk id="7" creationId="{21F0B8DE-1CBF-2F03-1462-F0978D08483F}"/>
          </ac:graphicFrameMkLst>
        </pc:graphicFrameChg>
      </pc:sldChg>
      <pc:sldChg chg="del">
        <pc:chgData name="Arbnor Bekiri (s)" userId="d704d9b1-5d9a-47b3-b379-877738767c58" providerId="ADAL" clId="{65FDFF32-1263-384F-A09E-1038CCAD892A}" dt="2025-03-06T15:03:42.611" v="109" actId="2696"/>
        <pc:sldMkLst>
          <pc:docMk/>
          <pc:sldMk cId="24442424" sldId="294"/>
        </pc:sldMkLst>
      </pc:sldChg>
      <pc:sldChg chg="addSp delSp modSp mod">
        <pc:chgData name="Arbnor Bekiri (s)" userId="d704d9b1-5d9a-47b3-b379-877738767c58" providerId="ADAL" clId="{65FDFF32-1263-384F-A09E-1038CCAD892A}" dt="2025-03-06T15:25:46.024" v="143" actId="1582"/>
        <pc:sldMkLst>
          <pc:docMk/>
          <pc:sldMk cId="3161626420" sldId="294"/>
        </pc:sldMkLst>
        <pc:spChg chg="mod">
          <ac:chgData name="Arbnor Bekiri (s)" userId="d704d9b1-5d9a-47b3-b379-877738767c58" providerId="ADAL" clId="{65FDFF32-1263-384F-A09E-1038CCAD892A}" dt="2025-03-06T15:25:26.324" v="138" actId="1076"/>
          <ac:spMkLst>
            <pc:docMk/>
            <pc:sldMk cId="3161626420" sldId="294"/>
            <ac:spMk id="15" creationId="{B1FA9922-54B3-49B0-1AAC-72BEC2070E44}"/>
          </ac:spMkLst>
        </pc:spChg>
        <pc:spChg chg="mod">
          <ac:chgData name="Arbnor Bekiri (s)" userId="d704d9b1-5d9a-47b3-b379-877738767c58" providerId="ADAL" clId="{65FDFF32-1263-384F-A09E-1038CCAD892A}" dt="2025-03-06T15:25:28.872" v="139" actId="1076"/>
          <ac:spMkLst>
            <pc:docMk/>
            <pc:sldMk cId="3161626420" sldId="294"/>
            <ac:spMk id="16" creationId="{D623334E-3EBC-E336-BB6F-E7B8A1AB5A1B}"/>
          </ac:spMkLst>
        </pc:spChg>
        <pc:picChg chg="add mod">
          <ac:chgData name="Arbnor Bekiri (s)" userId="d704d9b1-5d9a-47b3-b379-877738767c58" providerId="ADAL" clId="{65FDFF32-1263-384F-A09E-1038CCAD892A}" dt="2025-03-06T15:24:07.618" v="123" actId="14100"/>
          <ac:picMkLst>
            <pc:docMk/>
            <pc:sldMk cId="3161626420" sldId="294"/>
            <ac:picMk id="2" creationId="{F304FF8B-3167-0A3A-8DAE-6956C89CD302}"/>
          </ac:picMkLst>
        </pc:picChg>
        <pc:cxnChg chg="add del mod">
          <ac:chgData name="Arbnor Bekiri (s)" userId="d704d9b1-5d9a-47b3-b379-877738767c58" providerId="ADAL" clId="{65FDFF32-1263-384F-A09E-1038CCAD892A}" dt="2025-03-06T15:24:33.202" v="127" actId="478"/>
          <ac:cxnSpMkLst>
            <pc:docMk/>
            <pc:sldMk cId="3161626420" sldId="294"/>
            <ac:cxnSpMk id="6" creationId="{9B0A2077-4832-AE9B-FE62-06152CD95E37}"/>
          </ac:cxnSpMkLst>
        </pc:cxnChg>
        <pc:cxnChg chg="add del">
          <ac:chgData name="Arbnor Bekiri (s)" userId="d704d9b1-5d9a-47b3-b379-877738767c58" providerId="ADAL" clId="{65FDFF32-1263-384F-A09E-1038CCAD892A}" dt="2025-03-06T15:24:46.111" v="129" actId="478"/>
          <ac:cxnSpMkLst>
            <pc:docMk/>
            <pc:sldMk cId="3161626420" sldId="294"/>
            <ac:cxnSpMk id="20" creationId="{D9F5FFCC-59A5-C415-4D56-20C55B37E394}"/>
          </ac:cxnSpMkLst>
        </pc:cxnChg>
        <pc:cxnChg chg="add mod">
          <ac:chgData name="Arbnor Bekiri (s)" userId="d704d9b1-5d9a-47b3-b379-877738767c58" providerId="ADAL" clId="{65FDFF32-1263-384F-A09E-1038CCAD892A}" dt="2025-03-06T15:25:05.823" v="133" actId="1582"/>
          <ac:cxnSpMkLst>
            <pc:docMk/>
            <pc:sldMk cId="3161626420" sldId="294"/>
            <ac:cxnSpMk id="22" creationId="{B5EA9CF5-D90B-3050-DF8F-A7E861D2EF9F}"/>
          </ac:cxnSpMkLst>
        </pc:cxnChg>
        <pc:cxnChg chg="add del mod">
          <ac:chgData name="Arbnor Bekiri (s)" userId="d704d9b1-5d9a-47b3-b379-877738767c58" providerId="ADAL" clId="{65FDFF32-1263-384F-A09E-1038CCAD892A}" dt="2025-03-06T15:25:20.566" v="137" actId="478"/>
          <ac:cxnSpMkLst>
            <pc:docMk/>
            <pc:sldMk cId="3161626420" sldId="294"/>
            <ac:cxnSpMk id="24" creationId="{AAD60084-8660-9EE5-7BBB-7C414DD5406F}"/>
          </ac:cxnSpMkLst>
        </pc:cxnChg>
        <pc:cxnChg chg="add mod">
          <ac:chgData name="Arbnor Bekiri (s)" userId="d704d9b1-5d9a-47b3-b379-877738767c58" providerId="ADAL" clId="{65FDFF32-1263-384F-A09E-1038CCAD892A}" dt="2025-03-06T15:25:46.024" v="143" actId="1582"/>
          <ac:cxnSpMkLst>
            <pc:docMk/>
            <pc:sldMk cId="3161626420" sldId="294"/>
            <ac:cxnSpMk id="28" creationId="{42B7CDCB-BA2A-4CC2-10EA-7E4FE3DDC662}"/>
          </ac:cxnSpMkLst>
        </pc:cxnChg>
      </pc:sldChg>
      <pc:sldChg chg="addSp delSp modSp add mod delAnim modAnim">
        <pc:chgData name="Arbnor Bekiri (s)" userId="d704d9b1-5d9a-47b3-b379-877738767c58" providerId="ADAL" clId="{65FDFF32-1263-384F-A09E-1038CCAD892A}" dt="2025-03-06T16:06:27.628" v="402" actId="208"/>
        <pc:sldMkLst>
          <pc:docMk/>
          <pc:sldMk cId="1414472624" sldId="295"/>
        </pc:sldMkLst>
        <pc:spChg chg="add mod">
          <ac:chgData name="Arbnor Bekiri (s)" userId="d704d9b1-5d9a-47b3-b379-877738767c58" providerId="ADAL" clId="{65FDFF32-1263-384F-A09E-1038CCAD892A}" dt="2025-03-06T16:03:51.891" v="337" actId="1076"/>
          <ac:spMkLst>
            <pc:docMk/>
            <pc:sldMk cId="1414472624" sldId="295"/>
            <ac:spMk id="4" creationId="{A02E1ABE-65D8-FF61-C1AA-326E73EFDAFB}"/>
          </ac:spMkLst>
        </pc:spChg>
        <pc:spChg chg="add mod">
          <ac:chgData name="Arbnor Bekiri (s)" userId="d704d9b1-5d9a-47b3-b379-877738767c58" providerId="ADAL" clId="{65FDFF32-1263-384F-A09E-1038CCAD892A}" dt="2025-03-06T16:03:49.191" v="336" actId="1076"/>
          <ac:spMkLst>
            <pc:docMk/>
            <pc:sldMk cId="1414472624" sldId="295"/>
            <ac:spMk id="5" creationId="{ED5F46B6-F4BC-B87F-09E9-597442462EBF}"/>
          </ac:spMkLst>
        </pc:spChg>
        <pc:spChg chg="add mod">
          <ac:chgData name="Arbnor Bekiri (s)" userId="d704d9b1-5d9a-47b3-b379-877738767c58" providerId="ADAL" clId="{65FDFF32-1263-384F-A09E-1038CCAD892A}" dt="2025-03-06T16:03:54.858" v="338" actId="14100"/>
          <ac:spMkLst>
            <pc:docMk/>
            <pc:sldMk cId="1414472624" sldId="295"/>
            <ac:spMk id="20" creationId="{17705371-CC1D-13AE-0091-551562BC3E29}"/>
          </ac:spMkLst>
        </pc:spChg>
        <pc:spChg chg="add mod">
          <ac:chgData name="Arbnor Bekiri (s)" userId="d704d9b1-5d9a-47b3-b379-877738767c58" providerId="ADAL" clId="{65FDFF32-1263-384F-A09E-1038CCAD892A}" dt="2025-03-06T16:06:20.835" v="400" actId="207"/>
          <ac:spMkLst>
            <pc:docMk/>
            <pc:sldMk cId="1414472624" sldId="295"/>
            <ac:spMk id="21" creationId="{7305EEB8-CB1C-4F57-AC53-A8D2389BF47A}"/>
          </ac:spMkLst>
        </pc:spChg>
        <pc:spChg chg="add mod">
          <ac:chgData name="Arbnor Bekiri (s)" userId="d704d9b1-5d9a-47b3-b379-877738767c58" providerId="ADAL" clId="{65FDFF32-1263-384F-A09E-1038CCAD892A}" dt="2025-03-06T16:05:43.812" v="392" actId="1076"/>
          <ac:spMkLst>
            <pc:docMk/>
            <pc:sldMk cId="1414472624" sldId="295"/>
            <ac:spMk id="22" creationId="{FCECB65F-6E74-7A0D-6782-2B002247AF40}"/>
          </ac:spMkLst>
        </pc:spChg>
        <pc:spChg chg="add del mod">
          <ac:chgData name="Arbnor Bekiri (s)" userId="d704d9b1-5d9a-47b3-b379-877738767c58" providerId="ADAL" clId="{65FDFF32-1263-384F-A09E-1038CCAD892A}" dt="2025-03-06T16:05:17.618" v="387" actId="11529"/>
          <ac:spMkLst>
            <pc:docMk/>
            <pc:sldMk cId="1414472624" sldId="295"/>
            <ac:spMk id="23" creationId="{1C0CE926-FF74-5F39-0D2F-63F2F7FB1D20}"/>
          </ac:spMkLst>
        </pc:spChg>
        <pc:spChg chg="add mod">
          <ac:chgData name="Arbnor Bekiri (s)" userId="d704d9b1-5d9a-47b3-b379-877738767c58" providerId="ADAL" clId="{65FDFF32-1263-384F-A09E-1038CCAD892A}" dt="2025-03-06T16:05:38.384" v="391" actId="208"/>
          <ac:spMkLst>
            <pc:docMk/>
            <pc:sldMk cId="1414472624" sldId="295"/>
            <ac:spMk id="24" creationId="{7503D2A2-4042-5A92-F963-011238EB3325}"/>
          </ac:spMkLst>
        </pc:spChg>
        <pc:spChg chg="add mod">
          <ac:chgData name="Arbnor Bekiri (s)" userId="d704d9b1-5d9a-47b3-b379-877738767c58" providerId="ADAL" clId="{65FDFF32-1263-384F-A09E-1038CCAD892A}" dt="2025-03-06T16:06:27.628" v="402" actId="208"/>
          <ac:spMkLst>
            <pc:docMk/>
            <pc:sldMk cId="1414472624" sldId="295"/>
            <ac:spMk id="25" creationId="{F6FA6CEE-7E46-312B-51BA-0285D01B3517}"/>
          </ac:spMkLst>
        </pc:spChg>
        <pc:spChg chg="mod">
          <ac:chgData name="Arbnor Bekiri (s)" userId="d704d9b1-5d9a-47b3-b379-877738767c58" providerId="ADAL" clId="{65FDFF32-1263-384F-A09E-1038CCAD892A}" dt="2025-03-06T16:03:17.103" v="318" actId="20577"/>
          <ac:spMkLst>
            <pc:docMk/>
            <pc:sldMk cId="1414472624" sldId="295"/>
            <ac:spMk id="35" creationId="{60146CD7-111A-D877-78E4-6727143DA5BD}"/>
          </ac:spMkLst>
        </pc:spChg>
        <pc:picChg chg="add mod">
          <ac:chgData name="Arbnor Bekiri (s)" userId="d704d9b1-5d9a-47b3-b379-877738767c58" providerId="ADAL" clId="{65FDFF32-1263-384F-A09E-1038CCAD892A}" dt="2025-03-06T16:03:40.644" v="332" actId="1035"/>
          <ac:picMkLst>
            <pc:docMk/>
            <pc:sldMk cId="1414472624" sldId="295"/>
            <ac:picMk id="2" creationId="{4CFE8E24-FAC0-6377-B69D-CC1AA5B022D9}"/>
          </ac:picMkLst>
        </pc:picChg>
        <pc:picChg chg="add mod">
          <ac:chgData name="Arbnor Bekiri (s)" userId="d704d9b1-5d9a-47b3-b379-877738767c58" providerId="ADAL" clId="{65FDFF32-1263-384F-A09E-1038CCAD892A}" dt="2025-03-06T16:03:42.891" v="333" actId="1076"/>
          <ac:picMkLst>
            <pc:docMk/>
            <pc:sldMk cId="1414472624" sldId="295"/>
            <ac:picMk id="3" creationId="{51A25503-592B-C7D2-CE14-C1C1B4B5D670}"/>
          </ac:picMkLst>
        </pc:picChg>
        <pc:picChg chg="mod">
          <ac:chgData name="Arbnor Bekiri (s)" userId="d704d9b1-5d9a-47b3-b379-877738767c58" providerId="ADAL" clId="{65FDFF32-1263-384F-A09E-1038CCAD892A}" dt="2025-03-06T16:03:07.773" v="303" actId="1076"/>
          <ac:picMkLst>
            <pc:docMk/>
            <pc:sldMk cId="1414472624" sldId="295"/>
            <ac:picMk id="6" creationId="{B4750056-B317-1559-1BEF-B7A89CD0F06C}"/>
          </ac:picMkLst>
        </pc:picChg>
        <pc:cxnChg chg="add mod">
          <ac:chgData name="Arbnor Bekiri (s)" userId="d704d9b1-5d9a-47b3-b379-877738767c58" providerId="ADAL" clId="{65FDFF32-1263-384F-A09E-1038CCAD892A}" dt="2025-03-06T16:03:44.675" v="334" actId="1076"/>
          <ac:cxnSpMkLst>
            <pc:docMk/>
            <pc:sldMk cId="1414472624" sldId="295"/>
            <ac:cxnSpMk id="7" creationId="{AAF33523-EF6C-630B-6382-D9E0943425EC}"/>
          </ac:cxnSpMkLst>
        </pc:cxnChg>
        <pc:cxnChg chg="add del mod">
          <ac:chgData name="Arbnor Bekiri (s)" userId="d704d9b1-5d9a-47b3-b379-877738767c58" providerId="ADAL" clId="{65FDFF32-1263-384F-A09E-1038CCAD892A}" dt="2025-03-06T16:02:37.664" v="296" actId="478"/>
          <ac:cxnSpMkLst>
            <pc:docMk/>
            <pc:sldMk cId="1414472624" sldId="295"/>
            <ac:cxnSpMk id="8" creationId="{B4F5119B-F95A-8094-1D2D-DF244AF3BA6D}"/>
          </ac:cxnSpMkLst>
        </pc:cxnChg>
        <pc:cxnChg chg="add mod">
          <ac:chgData name="Arbnor Bekiri (s)" userId="d704d9b1-5d9a-47b3-b379-877738767c58" providerId="ADAL" clId="{65FDFF32-1263-384F-A09E-1038CCAD892A}" dt="2025-03-06T16:03:47.174" v="335" actId="1076"/>
          <ac:cxnSpMkLst>
            <pc:docMk/>
            <pc:sldMk cId="1414472624" sldId="295"/>
            <ac:cxnSpMk id="13" creationId="{F8F1387B-0AC7-EB12-4B6C-1EA6CBBBAC45}"/>
          </ac:cxnSpMkLst>
        </pc:cxnChg>
      </pc:sldChg>
      <pc:sldChg chg="delSp modSp mod">
        <pc:chgData name="Arbnor Bekiri (s)" userId="d704d9b1-5d9a-47b3-b379-877738767c58" providerId="ADAL" clId="{65FDFF32-1263-384F-A09E-1038CCAD892A}" dt="2025-03-06T16:16:06.983" v="440" actId="20577"/>
        <pc:sldMkLst>
          <pc:docMk/>
          <pc:sldMk cId="2341191796" sldId="296"/>
        </pc:sldMkLst>
        <pc:spChg chg="del">
          <ac:chgData name="Arbnor Bekiri (s)" userId="d704d9b1-5d9a-47b3-b379-877738767c58" providerId="ADAL" clId="{65FDFF32-1263-384F-A09E-1038CCAD892A}" dt="2025-03-06T16:14:36.542" v="430" actId="478"/>
          <ac:spMkLst>
            <pc:docMk/>
            <pc:sldMk cId="2341191796" sldId="296"/>
            <ac:spMk id="5" creationId="{402AD89D-CFA6-42D5-B066-51F6D86C4588}"/>
          </ac:spMkLst>
        </pc:spChg>
        <pc:spChg chg="mod">
          <ac:chgData name="Arbnor Bekiri (s)" userId="d704d9b1-5d9a-47b3-b379-877738767c58" providerId="ADAL" clId="{65FDFF32-1263-384F-A09E-1038CCAD892A}" dt="2025-03-06T16:12:11.327" v="426" actId="20577"/>
          <ac:spMkLst>
            <pc:docMk/>
            <pc:sldMk cId="2341191796" sldId="296"/>
            <ac:spMk id="35" creationId="{1AD998B3-3F49-CFCE-564B-3075898C1A66}"/>
          </ac:spMkLst>
        </pc:spChg>
        <pc:spChg chg="mod">
          <ac:chgData name="Arbnor Bekiri (s)" userId="d704d9b1-5d9a-47b3-b379-877738767c58" providerId="ADAL" clId="{65FDFF32-1263-384F-A09E-1038CCAD892A}" dt="2025-03-06T16:16:06.983" v="440" actId="20577"/>
          <ac:spMkLst>
            <pc:docMk/>
            <pc:sldMk cId="2341191796" sldId="296"/>
            <ac:spMk id="45" creationId="{6CAEDA18-9DC2-79DE-DAF4-B139C72AC271}"/>
          </ac:spMkLst>
        </pc:spChg>
      </pc:sldChg>
    </pc:docChg>
  </pc:docChgLst>
  <pc:docChgLst>
    <pc:chgData name="Arbnor Bekiri (s)" userId="d704d9b1-5d9a-47b3-b379-877738767c58" providerId="ADAL" clId="{5043A9E7-E413-EE47-AA47-3BE5FD6F6014}"/>
    <pc:docChg chg="undo custSel addSld modSld sldOrd">
      <pc:chgData name="Arbnor Bekiri (s)" userId="d704d9b1-5d9a-47b3-b379-877738767c58" providerId="ADAL" clId="{5043A9E7-E413-EE47-AA47-3BE5FD6F6014}" dt="2025-01-18T07:35:24.078" v="2173" actId="1038"/>
      <pc:docMkLst>
        <pc:docMk/>
      </pc:docMkLst>
      <pc:sldChg chg="modSp mod">
        <pc:chgData name="Arbnor Bekiri (s)" userId="d704d9b1-5d9a-47b3-b379-877738767c58" providerId="ADAL" clId="{5043A9E7-E413-EE47-AA47-3BE5FD6F6014}" dt="2024-12-08T16:34:55.646" v="1282"/>
        <pc:sldMkLst>
          <pc:docMk/>
          <pc:sldMk cId="0" sldId="257"/>
        </pc:sldMkLst>
      </pc:sldChg>
      <pc:sldChg chg="addSp delSp modSp mod ord modShow modNotesTx">
        <pc:chgData name="Arbnor Bekiri (s)" userId="d704d9b1-5d9a-47b3-b379-877738767c58" providerId="ADAL" clId="{5043A9E7-E413-EE47-AA47-3BE5FD6F6014}" dt="2024-12-06T12:55:39.201" v="1112" actId="20578"/>
        <pc:sldMkLst>
          <pc:docMk/>
          <pc:sldMk cId="0" sldId="258"/>
        </pc:sldMkLst>
      </pc:sldChg>
      <pc:sldChg chg="modSp mod ord modShow">
        <pc:chgData name="Arbnor Bekiri (s)" userId="d704d9b1-5d9a-47b3-b379-877738767c58" providerId="ADAL" clId="{5043A9E7-E413-EE47-AA47-3BE5FD6F6014}" dt="2024-12-06T13:27:30.086" v="1279" actId="20578"/>
        <pc:sldMkLst>
          <pc:docMk/>
          <pc:sldMk cId="0" sldId="259"/>
        </pc:sldMkLst>
      </pc:sldChg>
      <pc:sldChg chg="modSp mod">
        <pc:chgData name="Arbnor Bekiri (s)" userId="d704d9b1-5d9a-47b3-b379-877738767c58" providerId="ADAL" clId="{5043A9E7-E413-EE47-AA47-3BE5FD6F6014}" dt="2024-12-12T15:29:56.171" v="2078" actId="20577"/>
        <pc:sldMkLst>
          <pc:docMk/>
          <pc:sldMk cId="0" sldId="262"/>
        </pc:sldMkLst>
        <pc:spChg chg="mod">
          <ac:chgData name="Arbnor Bekiri (s)" userId="d704d9b1-5d9a-47b3-b379-877738767c58" providerId="ADAL" clId="{5043A9E7-E413-EE47-AA47-3BE5FD6F6014}" dt="2024-12-12T15:29:56.171" v="2078" actId="20577"/>
          <ac:spMkLst>
            <pc:docMk/>
            <pc:sldMk cId="0" sldId="262"/>
            <ac:spMk id="10" creationId="{6F0D220E-631B-4D2C-81C9-47EFC6961A67}"/>
          </ac:spMkLst>
        </pc:spChg>
      </pc:sldChg>
      <pc:sldChg chg="addSp delSp modSp mod ord">
        <pc:chgData name="Arbnor Bekiri (s)" userId="d704d9b1-5d9a-47b3-b379-877738767c58" providerId="ADAL" clId="{5043A9E7-E413-EE47-AA47-3BE5FD6F6014}" dt="2024-12-06T13:27:31.335" v="1280" actId="20578"/>
        <pc:sldMkLst>
          <pc:docMk/>
          <pc:sldMk cId="0" sldId="270"/>
        </pc:sldMkLst>
      </pc:sldChg>
      <pc:sldChg chg="modSp mod modNotesTx">
        <pc:chgData name="Arbnor Bekiri (s)" userId="d704d9b1-5d9a-47b3-b379-877738767c58" providerId="ADAL" clId="{5043A9E7-E413-EE47-AA47-3BE5FD6F6014}" dt="2024-12-12T15:37:23.853" v="2080"/>
        <pc:sldMkLst>
          <pc:docMk/>
          <pc:sldMk cId="120256310" sldId="271"/>
        </pc:sldMkLst>
        <pc:spChg chg="mod">
          <ac:chgData name="Arbnor Bekiri (s)" userId="d704d9b1-5d9a-47b3-b379-877738767c58" providerId="ADAL" clId="{5043A9E7-E413-EE47-AA47-3BE5FD6F6014}" dt="2024-12-06T11:48:56.181" v="833" actId="20577"/>
          <ac:spMkLst>
            <pc:docMk/>
            <pc:sldMk cId="120256310" sldId="271"/>
            <ac:spMk id="52" creationId="{EA787453-993E-E2AA-AD12-CDB79468E12D}"/>
          </ac:spMkLst>
        </pc:spChg>
      </pc:sldChg>
      <pc:sldChg chg="addSp delSp modSp mod modNotesTx">
        <pc:chgData name="Arbnor Bekiri (s)" userId="d704d9b1-5d9a-47b3-b379-877738767c58" providerId="ADAL" clId="{5043A9E7-E413-EE47-AA47-3BE5FD6F6014}" dt="2024-12-13T07:48:23.059" v="2089" actId="20577"/>
        <pc:sldMkLst>
          <pc:docMk/>
          <pc:sldMk cId="383808535" sldId="273"/>
        </pc:sldMkLst>
      </pc:sldChg>
      <pc:sldChg chg="addSp delSp modSp mod modNotesTx">
        <pc:chgData name="Arbnor Bekiri (s)" userId="d704d9b1-5d9a-47b3-b379-877738767c58" providerId="ADAL" clId="{5043A9E7-E413-EE47-AA47-3BE5FD6F6014}" dt="2025-01-18T07:35:24.078" v="2173" actId="1038"/>
        <pc:sldMkLst>
          <pc:docMk/>
          <pc:sldMk cId="2586857591" sldId="274"/>
        </pc:sldMkLst>
      </pc:sldChg>
      <pc:sldChg chg="addSp modSp mod modNotesTx">
        <pc:chgData name="Arbnor Bekiri (s)" userId="d704d9b1-5d9a-47b3-b379-877738767c58" providerId="ADAL" clId="{5043A9E7-E413-EE47-AA47-3BE5FD6F6014}" dt="2024-12-12T15:43:29.179" v="2086" actId="20577"/>
        <pc:sldMkLst>
          <pc:docMk/>
          <pc:sldMk cId="1296090430" sldId="276"/>
        </pc:sldMkLst>
      </pc:sldChg>
      <pc:sldChg chg="addSp delSp modSp mod modNotesTx">
        <pc:chgData name="Arbnor Bekiri (s)" userId="d704d9b1-5d9a-47b3-b379-877738767c58" providerId="ADAL" clId="{5043A9E7-E413-EE47-AA47-3BE5FD6F6014}" dt="2024-12-12T15:37:35.605" v="2081"/>
        <pc:sldMkLst>
          <pc:docMk/>
          <pc:sldMk cId="117359652" sldId="277"/>
        </pc:sldMkLst>
      </pc:sldChg>
      <pc:sldChg chg="addSp delSp modSp add mod">
        <pc:chgData name="Arbnor Bekiri (s)" userId="d704d9b1-5d9a-47b3-b379-877738767c58" providerId="ADAL" clId="{5043A9E7-E413-EE47-AA47-3BE5FD6F6014}" dt="2024-12-06T13:11:58.062" v="1272" actId="20577"/>
        <pc:sldMkLst>
          <pc:docMk/>
          <pc:sldMk cId="2512522136" sldId="278"/>
        </pc:sldMkLst>
      </pc:sldChg>
      <pc:sldChg chg="addSp delSp modSp add mod modCm">
        <pc:chgData name="Arbnor Bekiri (s)" userId="d704d9b1-5d9a-47b3-b379-877738767c58" providerId="ADAL" clId="{5043A9E7-E413-EE47-AA47-3BE5FD6F6014}" dt="2024-12-06T13:20:44.033" v="1277" actId="20577"/>
        <pc:sldMkLst>
          <pc:docMk/>
          <pc:sldMk cId="2832867419" sldId="279"/>
        </pc:sldMkLst>
        <pc:extLst>
          <p:ext xmlns:p="http://schemas.openxmlformats.org/presentationml/2006/main" uri="{D6D511B9-2390-475A-947B-AFAB55BFBCF1}">
            <pc226:cmChg xmlns:pc226="http://schemas.microsoft.com/office/powerpoint/2022/06/main/command" chg="mod">
              <pc226:chgData name="Arbnor Bekiri (s)" userId="d704d9b1-5d9a-47b3-b379-877738767c58" providerId="ADAL" clId="{5043A9E7-E413-EE47-AA47-3BE5FD6F6014}" dt="2024-12-06T12:49:09.483" v="863" actId="2056"/>
              <pc2:cmMkLst xmlns:pc2="http://schemas.microsoft.com/office/powerpoint/2019/9/main/command">
                <pc:docMk/>
                <pc:sldMk cId="2832867419" sldId="279"/>
                <pc2:cmMk id="{B6A84911-2250-FE49-B75B-E2B6FB7BCBAA}"/>
              </pc2:cmMkLst>
            </pc226:cmChg>
            <pc226:cmChg xmlns:pc226="http://schemas.microsoft.com/office/powerpoint/2022/06/main/command" chg="mod">
              <pc226:chgData name="Arbnor Bekiri (s)" userId="d704d9b1-5d9a-47b3-b379-877738767c58" providerId="ADAL" clId="{5043A9E7-E413-EE47-AA47-3BE5FD6F6014}" dt="2024-12-06T12:49:09.483" v="863" actId="2056"/>
              <pc2:cmMkLst xmlns:pc2="http://schemas.microsoft.com/office/powerpoint/2019/9/main/command">
                <pc:docMk/>
                <pc:sldMk cId="2832867419" sldId="279"/>
                <pc2:cmMk id="{24494368-3DEF-B845-805E-21841696B8FE}"/>
              </pc2:cmMkLst>
            </pc226:cmChg>
            <pc226:cmChg xmlns:pc226="http://schemas.microsoft.com/office/powerpoint/2022/06/main/command" chg="mod">
              <pc226:chgData name="Arbnor Bekiri (s)" userId="d704d9b1-5d9a-47b3-b379-877738767c58" providerId="ADAL" clId="{5043A9E7-E413-EE47-AA47-3BE5FD6F6014}" dt="2024-12-06T12:49:09.483" v="863" actId="2056"/>
              <pc2:cmMkLst xmlns:pc2="http://schemas.microsoft.com/office/powerpoint/2019/9/main/command">
                <pc:docMk/>
                <pc:sldMk cId="2832867419" sldId="279"/>
                <pc2:cmMk id="{2594266D-141A-6747-AA47-A9C83B20B7BE}"/>
              </pc2:cmMkLst>
            </pc226:cmChg>
          </p:ext>
        </pc:extLst>
      </pc:sldChg>
    </pc:docChg>
  </pc:docChgLst>
  <pc:docChgLst>
    <pc:chgData name="Arbnor Bekiri (s)" userId="S::arbnor.bekiri@students.fhnw.ch::d704d9b1-5d9a-47b3-b379-877738767c58" providerId="AD" clId="Web-{DC1F1419-8962-4389-B847-77AFF9DCA43C}"/>
    <pc:docChg chg="modSld">
      <pc:chgData name="Arbnor Bekiri (s)" userId="S::arbnor.bekiri@students.fhnw.ch::d704d9b1-5d9a-47b3-b379-877738767c58" providerId="AD" clId="Web-{DC1F1419-8962-4389-B847-77AFF9DCA43C}" dt="2025-01-18T07:20:26.362" v="0"/>
      <pc:docMkLst>
        <pc:docMk/>
      </pc:docMkLst>
      <pc:sldChg chg="modSp">
        <pc:chgData name="Arbnor Bekiri (s)" userId="S::arbnor.bekiri@students.fhnw.ch::d704d9b1-5d9a-47b3-b379-877738767c58" providerId="AD" clId="Web-{DC1F1419-8962-4389-B847-77AFF9DCA43C}" dt="2025-01-18T07:20:26.362" v="0"/>
        <pc:sldMkLst>
          <pc:docMk/>
          <pc:sldMk cId="2586857591" sldId="274"/>
        </pc:sldMkLst>
      </pc:sldChg>
    </pc:docChg>
  </pc:docChgLst>
  <pc:docChgLst>
    <pc:chgData name="Lukas Jakober (s)" userId="a9981313-a620-4a2f-a30a-0cffecd252fc" providerId="ADAL" clId="{7B0859DD-CDE1-4F2F-9A3E-A7B903D9ED8E}"/>
    <pc:docChg chg="undo custSel modSld">
      <pc:chgData name="Lukas Jakober (s)" userId="a9981313-a620-4a2f-a30a-0cffecd252fc" providerId="ADAL" clId="{7B0859DD-CDE1-4F2F-9A3E-A7B903D9ED8E}" dt="2024-12-13T07:56:19.171" v="1497" actId="20577"/>
      <pc:docMkLst>
        <pc:docMk/>
      </pc:docMkLst>
      <pc:sldChg chg="modSp mod modCm">
        <pc:chgData name="Lukas Jakober (s)" userId="a9981313-a620-4a2f-a30a-0cffecd252fc" providerId="ADAL" clId="{7B0859DD-CDE1-4F2F-9A3E-A7B903D9ED8E}" dt="2024-12-06T12:42:27.560" v="1319" actId="1036"/>
        <pc:sldMkLst>
          <pc:docMk/>
          <pc:sldMk cId="0" sldId="258"/>
        </pc:sldMkLst>
        <pc:extLst>
          <p:ext xmlns:p="http://schemas.openxmlformats.org/presentationml/2006/main" uri="{D6D511B9-2390-475A-947B-AFAB55BFBCF1}">
            <pc226:cmChg xmlns:pc226="http://schemas.microsoft.com/office/powerpoint/2022/06/main/command" chg="mod">
              <pc226:chgData name="Lukas Jakober (s)" userId="a9981313-a620-4a2f-a30a-0cffecd252fc" providerId="ADAL" clId="{7B0859DD-CDE1-4F2F-9A3E-A7B903D9ED8E}" dt="2024-12-06T12:42:09.513" v="1304" actId="20577"/>
              <pc2:cmMkLst xmlns:pc2="http://schemas.microsoft.com/office/powerpoint/2019/9/main/command">
                <pc:docMk/>
                <pc:sldMk cId="0" sldId="258"/>
                <pc2:cmMk id="{95BB82FA-A95A-491B-9313-7706D2ED2DE2}"/>
              </pc2:cmMkLst>
            </pc226:cmChg>
          </p:ext>
        </pc:extLst>
      </pc:sldChg>
      <pc:sldChg chg="addSp delSp modSp mod">
        <pc:chgData name="Lukas Jakober (s)" userId="a9981313-a620-4a2f-a30a-0cffecd252fc" providerId="ADAL" clId="{7B0859DD-CDE1-4F2F-9A3E-A7B903D9ED8E}" dt="2024-12-13T07:56:19.171" v="1497" actId="20577"/>
        <pc:sldMkLst>
          <pc:docMk/>
          <pc:sldMk cId="1296090430" sldId="276"/>
        </pc:sldMkLst>
      </pc:sldChg>
    </pc:docChg>
  </pc:docChgLst>
  <pc:docChgLst>
    <pc:chgData name="Arbnor Bekiri (s)" userId="S::arbnor.bekiri@students.fhnw.ch::d704d9b1-5d9a-47b3-b379-877738767c58" providerId="AD" clId="Web-{1A0CBF65-3F43-4B9F-B83A-883DD3C7E93A}"/>
    <pc:docChg chg="addSld modSld">
      <pc:chgData name="Arbnor Bekiri (s)" userId="S::arbnor.bekiri@students.fhnw.ch::d704d9b1-5d9a-47b3-b379-877738767c58" providerId="AD" clId="Web-{1A0CBF65-3F43-4B9F-B83A-883DD3C7E93A}" dt="2025-03-06T14:30:14.893" v="345" actId="14100"/>
      <pc:docMkLst>
        <pc:docMk/>
      </pc:docMkLst>
      <pc:sldChg chg="addSp delSp modSp">
        <pc:chgData name="Arbnor Bekiri (s)" userId="S::arbnor.bekiri@students.fhnw.ch::d704d9b1-5d9a-47b3-b379-877738767c58" providerId="AD" clId="Web-{1A0CBF65-3F43-4B9F-B83A-883DD3C7E93A}" dt="2025-03-06T14:30:14.893" v="345" actId="14100"/>
        <pc:sldMkLst>
          <pc:docMk/>
          <pc:sldMk cId="1190779023" sldId="286"/>
        </pc:sldMkLst>
        <pc:spChg chg="mod">
          <ac:chgData name="Arbnor Bekiri (s)" userId="S::arbnor.bekiri@students.fhnw.ch::d704d9b1-5d9a-47b3-b379-877738767c58" providerId="AD" clId="Web-{1A0CBF65-3F43-4B9F-B83A-883DD3C7E93A}" dt="2025-03-06T14:30:14.893" v="345" actId="14100"/>
          <ac:spMkLst>
            <pc:docMk/>
            <pc:sldMk cId="1190779023" sldId="286"/>
            <ac:spMk id="3" creationId="{BE3AD648-CDDD-0B85-BFB9-DF84AE4DD377}"/>
          </ac:spMkLst>
        </pc:spChg>
        <pc:spChg chg="mod">
          <ac:chgData name="Arbnor Bekiri (s)" userId="S::arbnor.bekiri@students.fhnw.ch::d704d9b1-5d9a-47b3-b379-877738767c58" providerId="AD" clId="Web-{1A0CBF65-3F43-4B9F-B83A-883DD3C7E93A}" dt="2025-03-06T14:30:10.503" v="344" actId="14100"/>
          <ac:spMkLst>
            <pc:docMk/>
            <pc:sldMk cId="1190779023" sldId="286"/>
            <ac:spMk id="7" creationId="{F10C4865-E2C8-38A8-99AA-4B0496DB2DF1}"/>
          </ac:spMkLst>
        </pc:spChg>
        <pc:spChg chg="del">
          <ac:chgData name="Arbnor Bekiri (s)" userId="S::arbnor.bekiri@students.fhnw.ch::d704d9b1-5d9a-47b3-b379-877738767c58" providerId="AD" clId="Web-{1A0CBF65-3F43-4B9F-B83A-883DD3C7E93A}" dt="2025-03-06T14:25:05.009" v="282"/>
          <ac:spMkLst>
            <pc:docMk/>
            <pc:sldMk cId="1190779023" sldId="286"/>
            <ac:spMk id="9" creationId="{15CE1FD9-6A31-A0F5-B992-6D6B9EB4A9D0}"/>
          </ac:spMkLst>
        </pc:spChg>
        <pc:spChg chg="del">
          <ac:chgData name="Arbnor Bekiri (s)" userId="S::arbnor.bekiri@students.fhnw.ch::d704d9b1-5d9a-47b3-b379-877738767c58" providerId="AD" clId="Web-{1A0CBF65-3F43-4B9F-B83A-883DD3C7E93A}" dt="2025-03-06T14:25:02.962" v="281"/>
          <ac:spMkLst>
            <pc:docMk/>
            <pc:sldMk cId="1190779023" sldId="286"/>
            <ac:spMk id="11" creationId="{271C1264-ACE9-16EC-8101-3B0F57D6CFA7}"/>
          </ac:spMkLst>
        </pc:spChg>
        <pc:spChg chg="del">
          <ac:chgData name="Arbnor Bekiri (s)" userId="S::arbnor.bekiri@students.fhnw.ch::d704d9b1-5d9a-47b3-b379-877738767c58" providerId="AD" clId="Web-{1A0CBF65-3F43-4B9F-B83A-883DD3C7E93A}" dt="2025-03-06T14:24:47.149" v="275"/>
          <ac:spMkLst>
            <pc:docMk/>
            <pc:sldMk cId="1190779023" sldId="286"/>
            <ac:spMk id="13" creationId="{027C3CC3-AB5C-0B04-EE95-49ACBB710241}"/>
          </ac:spMkLst>
        </pc:spChg>
        <pc:spChg chg="add del mod">
          <ac:chgData name="Arbnor Bekiri (s)" userId="S::arbnor.bekiri@students.fhnw.ch::d704d9b1-5d9a-47b3-b379-877738767c58" providerId="AD" clId="Web-{1A0CBF65-3F43-4B9F-B83A-883DD3C7E93A}" dt="2025-03-06T14:25:01.649" v="280"/>
          <ac:spMkLst>
            <pc:docMk/>
            <pc:sldMk cId="1190779023" sldId="286"/>
            <ac:spMk id="14" creationId="{6A123DF4-4AA4-84CC-2469-B8D36B9C5FD1}"/>
          </ac:spMkLst>
        </pc:spChg>
      </pc:sldChg>
      <pc:sldChg chg="addSp delSp modSp add replId">
        <pc:chgData name="Arbnor Bekiri (s)" userId="S::arbnor.bekiri@students.fhnw.ch::d704d9b1-5d9a-47b3-b379-877738767c58" providerId="AD" clId="Web-{1A0CBF65-3F43-4B9F-B83A-883DD3C7E93A}" dt="2025-03-06T14:28:55.406" v="334" actId="20577"/>
        <pc:sldMkLst>
          <pc:docMk/>
          <pc:sldMk cId="1737312779" sldId="293"/>
        </pc:sldMkLst>
        <pc:spChg chg="del mod">
          <ac:chgData name="Arbnor Bekiri (s)" userId="S::arbnor.bekiri@students.fhnw.ch::d704d9b1-5d9a-47b3-b379-877738767c58" providerId="AD" clId="Web-{1A0CBF65-3F43-4B9F-B83A-883DD3C7E93A}" dt="2025-03-06T14:16:43.305" v="3"/>
          <ac:spMkLst>
            <pc:docMk/>
            <pc:sldMk cId="1737312779" sldId="293"/>
            <ac:spMk id="3" creationId="{0828E725-8757-55E8-5282-43F54E5F296A}"/>
          </ac:spMkLst>
        </pc:spChg>
        <pc:spChg chg="add mod">
          <ac:chgData name="Arbnor Bekiri (s)" userId="S::arbnor.bekiri@students.fhnw.ch::d704d9b1-5d9a-47b3-b379-877738767c58" providerId="AD" clId="Web-{1A0CBF65-3F43-4B9F-B83A-883DD3C7E93A}" dt="2025-03-06T14:28:55.406" v="334" actId="20577"/>
          <ac:spMkLst>
            <pc:docMk/>
            <pc:sldMk cId="1737312779" sldId="293"/>
            <ac:spMk id="8" creationId="{1D9AEF9E-137E-F54C-03FD-718F1401351F}"/>
          </ac:spMkLst>
        </pc:spChg>
        <pc:graphicFrameChg chg="del">
          <ac:chgData name="Arbnor Bekiri (s)" userId="S::arbnor.bekiri@students.fhnw.ch::d704d9b1-5d9a-47b3-b379-877738767c58" providerId="AD" clId="Web-{1A0CBF65-3F43-4B9F-B83A-883DD3C7E93A}" dt="2025-03-06T14:16:45.071" v="4"/>
          <ac:graphicFrameMkLst>
            <pc:docMk/>
            <pc:sldMk cId="1737312779" sldId="293"/>
            <ac:graphicFrameMk id="2" creationId="{0ACB219B-2C81-80FE-8800-4A7A9BDC7DDD}"/>
          </ac:graphicFrameMkLst>
        </pc:graphicFrameChg>
        <pc:graphicFrameChg chg="add del mod modGraphic">
          <ac:chgData name="Arbnor Bekiri (s)" userId="S::arbnor.bekiri@students.fhnw.ch::d704d9b1-5d9a-47b3-b379-877738767c58" providerId="AD" clId="Web-{1A0CBF65-3F43-4B9F-B83A-883DD3C7E93A}" dt="2025-03-06T14:20:33.297" v="67"/>
          <ac:graphicFrameMkLst>
            <pc:docMk/>
            <pc:sldMk cId="1737312779" sldId="293"/>
            <ac:graphicFrameMk id="5" creationId="{9A473F7A-FF3F-FCED-5454-ED73381B0D0C}"/>
          </ac:graphicFrameMkLst>
        </pc:graphicFrameChg>
        <pc:graphicFrameChg chg="add mod modGraphic">
          <ac:chgData name="Arbnor Bekiri (s)" userId="S::arbnor.bekiri@students.fhnw.ch::d704d9b1-5d9a-47b3-b379-877738767c58" providerId="AD" clId="Web-{1A0CBF65-3F43-4B9F-B83A-883DD3C7E93A}" dt="2025-03-06T14:23:36.725" v="254"/>
          <ac:graphicFrameMkLst>
            <pc:docMk/>
            <pc:sldMk cId="1737312779" sldId="293"/>
            <ac:graphicFrameMk id="7" creationId="{21F0B8DE-1CBF-2F03-1462-F0978D08483F}"/>
          </ac:graphicFrameMkLst>
        </pc:graphicFrameChg>
        <pc:picChg chg="del">
          <ac:chgData name="Arbnor Bekiri (s)" userId="S::arbnor.bekiri@students.fhnw.ch::d704d9b1-5d9a-47b3-b379-877738767c58" providerId="AD" clId="Web-{1A0CBF65-3F43-4B9F-B83A-883DD3C7E93A}" dt="2025-03-06T14:16:40.321" v="1"/>
          <ac:picMkLst>
            <pc:docMk/>
            <pc:sldMk cId="1737312779" sldId="293"/>
            <ac:picMk id="1026" creationId="{11AA1684-A521-72EA-B0F5-BAFFB6C8E121}"/>
          </ac:picMkLst>
        </pc:picChg>
      </pc:sldChg>
      <pc:sldChg chg="add replId">
        <pc:chgData name="Arbnor Bekiri (s)" userId="S::arbnor.bekiri@students.fhnw.ch::d704d9b1-5d9a-47b3-b379-877738767c58" providerId="AD" clId="Web-{1A0CBF65-3F43-4B9F-B83A-883DD3C7E93A}" dt="2025-03-06T14:24:42.649" v="274"/>
        <pc:sldMkLst>
          <pc:docMk/>
          <pc:sldMk cId="24442424" sldId="294"/>
        </pc:sldMkLst>
      </pc:sldChg>
    </pc:docChg>
  </pc:docChgLst>
  <pc:docChgLst>
    <pc:chgData name="Samuel Hilty (s)" userId="79997b9d-f60d-4b49-baee-bf900344dcbe" providerId="ADAL" clId="{2787F6E8-BCA2-4252-8D7F-D435DF065A9D}"/>
    <pc:docChg chg="undo redo custSel modSld sldOrd">
      <pc:chgData name="Samuel Hilty (s)" userId="79997b9d-f60d-4b49-baee-bf900344dcbe" providerId="ADAL" clId="{2787F6E8-BCA2-4252-8D7F-D435DF065A9D}" dt="2024-12-11T10:02:35.752" v="398" actId="478"/>
      <pc:docMkLst>
        <pc:docMk/>
      </pc:docMkLst>
      <pc:sldChg chg="modSp mod">
        <pc:chgData name="Samuel Hilty (s)" userId="79997b9d-f60d-4b49-baee-bf900344dcbe" providerId="ADAL" clId="{2787F6E8-BCA2-4252-8D7F-D435DF065A9D}" dt="2024-12-06T10:23:45.328" v="384" actId="20577"/>
        <pc:sldMkLst>
          <pc:docMk/>
          <pc:sldMk cId="0" sldId="256"/>
        </pc:sldMkLst>
      </pc:sldChg>
      <pc:sldChg chg="modSp mod">
        <pc:chgData name="Samuel Hilty (s)" userId="79997b9d-f60d-4b49-baee-bf900344dcbe" providerId="ADAL" clId="{2787F6E8-BCA2-4252-8D7F-D435DF065A9D}" dt="2024-12-06T09:26:27.145" v="376" actId="20577"/>
        <pc:sldMkLst>
          <pc:docMk/>
          <pc:sldMk cId="0" sldId="257"/>
        </pc:sldMkLst>
      </pc:sldChg>
      <pc:sldChg chg="modSp mod">
        <pc:chgData name="Samuel Hilty (s)" userId="79997b9d-f60d-4b49-baee-bf900344dcbe" providerId="ADAL" clId="{2787F6E8-BCA2-4252-8D7F-D435DF065A9D}" dt="2024-12-06T09:20:12.943" v="365" actId="20577"/>
        <pc:sldMkLst>
          <pc:docMk/>
          <pc:sldMk cId="0" sldId="258"/>
        </pc:sldMkLst>
      </pc:sldChg>
      <pc:sldChg chg="ord">
        <pc:chgData name="Samuel Hilty (s)" userId="79997b9d-f60d-4b49-baee-bf900344dcbe" providerId="ADAL" clId="{2787F6E8-BCA2-4252-8D7F-D435DF065A9D}" dt="2024-12-06T09:26:32.042" v="378"/>
        <pc:sldMkLst>
          <pc:docMk/>
          <pc:sldMk cId="120256310" sldId="271"/>
        </pc:sldMkLst>
      </pc:sldChg>
      <pc:sldChg chg="ord">
        <pc:chgData name="Samuel Hilty (s)" userId="79997b9d-f60d-4b49-baee-bf900344dcbe" providerId="ADAL" clId="{2787F6E8-BCA2-4252-8D7F-D435DF065A9D}" dt="2024-12-06T09:26:33.999" v="380"/>
        <pc:sldMkLst>
          <pc:docMk/>
          <pc:sldMk cId="2586857591" sldId="274"/>
        </pc:sldMkLst>
      </pc:sldChg>
      <pc:sldChg chg="addSp delSp modSp mod modNotesTx">
        <pc:chgData name="Samuel Hilty (s)" userId="79997b9d-f60d-4b49-baee-bf900344dcbe" providerId="ADAL" clId="{2787F6E8-BCA2-4252-8D7F-D435DF065A9D}" dt="2024-12-11T10:02:35.752" v="398" actId="478"/>
        <pc:sldMkLst>
          <pc:docMk/>
          <pc:sldMk cId="117359652" sldId="2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032314-AF9F-A64B-B0A7-770927457888}" type="datetimeFigureOut">
              <a:rPr lang="en-CH" smtClean="0"/>
              <a:t>03/06/2025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93282E-3985-3F4A-894A-96F198094F1D}" type="slidenum">
              <a:rPr lang="en-CH" smtClean="0"/>
              <a:t>‹#›</a:t>
            </a:fld>
            <a:endParaRPr lang="en-CH"/>
          </a:p>
        </p:txBody>
      </p:sp>
    </p:spTree>
    <p:extLst>
      <p:ext uri="{BB962C8B-B14F-4D97-AF65-F5344CB8AC3E}">
        <p14:creationId xmlns:p14="http://schemas.microsoft.com/office/powerpoint/2010/main" val="3223640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7793282E-3985-3F4A-894A-96F198094F1D}" type="slidenum">
              <a:rPr lang="en-CH" smtClean="0"/>
              <a:t>1</a:t>
            </a:fld>
            <a:endParaRPr lang="en-CH"/>
          </a:p>
        </p:txBody>
      </p:sp>
    </p:spTree>
    <p:extLst>
      <p:ext uri="{BB962C8B-B14F-4D97-AF65-F5344CB8AC3E}">
        <p14:creationId xmlns:p14="http://schemas.microsoft.com/office/powerpoint/2010/main" val="792696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Samuel</a:t>
            </a:r>
          </a:p>
          <a:p>
            <a:endParaRPr lang="en-GB"/>
          </a:p>
          <a:p>
            <a:r>
              <a:rPr lang="en-GB"/>
              <a:t>For our task we’ve implemented 1 </a:t>
            </a:r>
            <a:r>
              <a:rPr lang="en-GB" err="1"/>
              <a:t>primarey</a:t>
            </a:r>
            <a:r>
              <a:rPr lang="en-GB"/>
              <a:t> aspects of a big data architecture</a:t>
            </a:r>
          </a:p>
          <a:p>
            <a:pPr marL="171450" indent="-171450">
              <a:buFontTx/>
              <a:buChar char="-"/>
            </a:pPr>
            <a:r>
              <a:rPr lang="en-GB"/>
              <a:t>Implemented as Batch Processing</a:t>
            </a:r>
          </a:p>
          <a:p>
            <a:pPr marL="171450" indent="-171450">
              <a:buFontTx/>
              <a:buChar char="-"/>
            </a:pPr>
            <a:r>
              <a:rPr lang="en-GB"/>
              <a:t>Some analytics were provided (no real reporting but basic analytics</a:t>
            </a:r>
          </a:p>
          <a:p>
            <a:pPr marL="171450" indent="-171450">
              <a:buFontTx/>
              <a:buChar char="-"/>
            </a:pPr>
            <a:r>
              <a:rPr lang="en-GB"/>
              <a:t>Simultaneously this also means that this is a basic but functional solution which can be expanded further – more to that in the last part of “future improvements”</a:t>
            </a:r>
          </a:p>
          <a:p>
            <a:pPr marL="171450" indent="-171450">
              <a:buFontTx/>
              <a:buChar char="-"/>
            </a:pPr>
            <a:endParaRPr lang="en-GB"/>
          </a:p>
          <a:p>
            <a:pPr marL="171450" indent="-171450">
              <a:buFontTx/>
              <a:buChar char="-"/>
            </a:pPr>
            <a:r>
              <a:rPr lang="en-GB"/>
              <a:t>Overall we used quite an experimental approach and tested various methods and algorithms to see what and how it would work. Overall we’ve applied 12 algorithms in the testing, not all with equally promising results.</a:t>
            </a:r>
          </a:p>
          <a:p>
            <a:pPr marL="171450" indent="-171450">
              <a:buFontTx/>
              <a:buChar char="-"/>
            </a:pPr>
            <a:endParaRPr lang="en-GB"/>
          </a:p>
          <a:p>
            <a:pPr marL="171450" indent="-171450">
              <a:buFontTx/>
              <a:buChar char="-"/>
            </a:pPr>
            <a:endParaRPr lang="en-GB"/>
          </a:p>
        </p:txBody>
      </p:sp>
      <p:sp>
        <p:nvSpPr>
          <p:cNvPr id="4" name="Slide Number Placeholder 3"/>
          <p:cNvSpPr>
            <a:spLocks noGrp="1"/>
          </p:cNvSpPr>
          <p:nvPr>
            <p:ph type="sldNum" sz="quarter" idx="5"/>
          </p:nvPr>
        </p:nvSpPr>
        <p:spPr/>
        <p:txBody>
          <a:bodyPr/>
          <a:lstStyle/>
          <a:p>
            <a:fld id="{7793282E-3985-3F4A-894A-96F198094F1D}" type="slidenum">
              <a:rPr lang="en-CH" smtClean="0"/>
              <a:t>4</a:t>
            </a:fld>
            <a:endParaRPr lang="en-CH"/>
          </a:p>
        </p:txBody>
      </p:sp>
    </p:spTree>
    <p:extLst>
      <p:ext uri="{BB962C8B-B14F-4D97-AF65-F5344CB8AC3E}">
        <p14:creationId xmlns:p14="http://schemas.microsoft.com/office/powerpoint/2010/main" val="1572214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5328F-389C-D876-E300-BE268E8525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36E24B-7117-640E-AEDD-53E9EE8694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311E30-C4D0-8AD4-FDED-6523C583D0E1}"/>
              </a:ext>
            </a:extLst>
          </p:cNvPr>
          <p:cNvSpPr>
            <a:spLocks noGrp="1"/>
          </p:cNvSpPr>
          <p:nvPr>
            <p:ph type="body" idx="1"/>
          </p:nvPr>
        </p:nvSpPr>
        <p:spPr/>
        <p:txBody>
          <a:bodyPr/>
          <a:lstStyle/>
          <a:p>
            <a:r>
              <a:rPr lang="en-GB"/>
              <a:t>Samuel</a:t>
            </a:r>
          </a:p>
          <a:p>
            <a:endParaRPr lang="en-GB"/>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a:t>Raw CSV </a:t>
            </a:r>
            <a:r>
              <a:rPr lang="en-GB">
                <a:sym typeface="Wingdings" panose="05000000000000000000" pitchFamily="2" charset="2"/>
              </a:rPr>
              <a:t>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a:sym typeface="Wingdings" panose="05000000000000000000" pitchFamily="2" charset="2"/>
              </a:rPr>
              <a:t>Some manual tests / sorting was done but everything is done in code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a:sym typeface="Wingdings" panose="05000000000000000000" pitchFamily="2" charset="2"/>
              </a:rPr>
              <a:t>DFG 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sym typeface="Wingdings" panose="05000000000000000000" pitchFamily="2" charset="2"/>
              </a:rPr>
              <a:t>Apply algorithms: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a:sym typeface="Wingdings" panose="05000000000000000000" pitchFamily="2" charset="2"/>
              </a:rPr>
              <a:t>LPA Label propagation Algorithm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a:sym typeface="Wingdings" panose="05000000000000000000" pitchFamily="2" charset="2"/>
              </a:rPr>
              <a:t>HAC Hierarchical Clustering</a:t>
            </a:r>
            <a:endParaRPr lang="en-CH"/>
          </a:p>
          <a:p>
            <a:endParaRPr lang="en-GB"/>
          </a:p>
          <a:p>
            <a:endParaRPr lang="en-GB"/>
          </a:p>
          <a:p>
            <a:endParaRPr lang="en-GB"/>
          </a:p>
          <a:p>
            <a:pPr marL="0" indent="0">
              <a:buFontTx/>
              <a:buNone/>
            </a:pPr>
            <a:r>
              <a:rPr lang="en-GB"/>
              <a:t>Implemented as Batch Processing:</a:t>
            </a:r>
          </a:p>
          <a:p>
            <a:pPr marL="171450" indent="-171450">
              <a:buFontTx/>
              <a:buChar char="-"/>
            </a:pPr>
            <a:r>
              <a:rPr lang="en-GB"/>
              <a:t>Data Sources: In our case they are .csv files but also could be adapted if needed</a:t>
            </a:r>
          </a:p>
          <a:p>
            <a:pPr marL="171450" indent="-171450">
              <a:buFontTx/>
              <a:buChar char="-"/>
            </a:pPr>
            <a:r>
              <a:rPr lang="en-GB"/>
              <a:t>The “Batch processing” is done through Apache Spark and </a:t>
            </a:r>
            <a:r>
              <a:rPr lang="en-GB" err="1"/>
              <a:t>GraphX</a:t>
            </a:r>
            <a:endParaRPr lang="en-GB"/>
          </a:p>
          <a:p>
            <a:pPr marL="171450" indent="-171450">
              <a:buFontTx/>
              <a:buChar char="-"/>
            </a:pPr>
            <a:r>
              <a:rPr lang="en-GB"/>
              <a:t>Apache Spark is the first part.</a:t>
            </a:r>
          </a:p>
          <a:p>
            <a:pPr marL="628650" lvl="1" indent="-171450">
              <a:buFontTx/>
              <a:buChar char="-"/>
            </a:pPr>
            <a:r>
              <a:rPr lang="en-GB"/>
              <a:t>Spark reads data from the Data Source.</a:t>
            </a:r>
          </a:p>
          <a:p>
            <a:pPr marL="628650" lvl="1" indent="-171450">
              <a:buFontTx/>
              <a:buChar char="-"/>
            </a:pPr>
            <a:r>
              <a:rPr lang="en-GB"/>
              <a:t>It processes and transforms the data, potentially using </a:t>
            </a:r>
            <a:r>
              <a:rPr lang="en-GB" err="1"/>
              <a:t>DataFrames</a:t>
            </a:r>
            <a:r>
              <a:rPr lang="en-GB"/>
              <a:t>, RDDs, or Datasets. </a:t>
            </a:r>
          </a:p>
          <a:p>
            <a:pPr marL="628650" lvl="1" indent="-171450">
              <a:buFontTx/>
              <a:buChar char="-"/>
            </a:pPr>
            <a:r>
              <a:rPr lang="en-GB"/>
              <a:t>If Graph processing is required, Spark passes the structured data to </a:t>
            </a:r>
            <a:r>
              <a:rPr lang="en-GB" err="1"/>
              <a:t>GraphX</a:t>
            </a:r>
            <a:r>
              <a:rPr lang="en-GB"/>
              <a:t>.</a:t>
            </a:r>
          </a:p>
          <a:p>
            <a:pPr marL="171450" lvl="0" indent="-171450">
              <a:buFontTx/>
              <a:buChar char="-"/>
            </a:pPr>
            <a:r>
              <a:rPr lang="en-GB" err="1"/>
              <a:t>GraphX</a:t>
            </a:r>
            <a:r>
              <a:rPr lang="en-GB"/>
              <a:t> is the second part of the batch processing and generates the </a:t>
            </a:r>
            <a:r>
              <a:rPr lang="en-GB" err="1"/>
              <a:t>analytcs</a:t>
            </a:r>
            <a:endParaRPr lang="en-GB"/>
          </a:p>
          <a:p>
            <a:pPr marL="171450" lvl="0" indent="-171450">
              <a:buFontTx/>
              <a:buChar char="-"/>
            </a:pPr>
            <a:r>
              <a:rPr lang="en-GB"/>
              <a:t>Python: Is used for postprocessing of results (validate results &amp; name clusters)</a:t>
            </a:r>
          </a:p>
          <a:p>
            <a:pPr marL="171450" indent="-171450">
              <a:buFontTx/>
              <a:buChar char="-"/>
            </a:pPr>
            <a:endParaRPr lang="en-CH"/>
          </a:p>
        </p:txBody>
      </p:sp>
      <p:sp>
        <p:nvSpPr>
          <p:cNvPr id="4" name="Slide Number Placeholder 3">
            <a:extLst>
              <a:ext uri="{FF2B5EF4-FFF2-40B4-BE49-F238E27FC236}">
                <a16:creationId xmlns:a16="http://schemas.microsoft.com/office/drawing/2014/main" id="{BD49453F-9D0F-9ACF-4637-8C576B676BE0}"/>
              </a:ext>
            </a:extLst>
          </p:cNvPr>
          <p:cNvSpPr>
            <a:spLocks noGrp="1"/>
          </p:cNvSpPr>
          <p:nvPr>
            <p:ph type="sldNum" sz="quarter" idx="5"/>
          </p:nvPr>
        </p:nvSpPr>
        <p:spPr/>
        <p:txBody>
          <a:bodyPr/>
          <a:lstStyle/>
          <a:p>
            <a:fld id="{7793282E-3985-3F4A-894A-96F198094F1D}" type="slidenum">
              <a:rPr lang="en-CH" smtClean="0"/>
              <a:t>5</a:t>
            </a:fld>
            <a:endParaRPr lang="en-CH"/>
          </a:p>
        </p:txBody>
      </p:sp>
    </p:spTree>
    <p:extLst>
      <p:ext uri="{BB962C8B-B14F-4D97-AF65-F5344CB8AC3E}">
        <p14:creationId xmlns:p14="http://schemas.microsoft.com/office/powerpoint/2010/main" val="819783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00025" indent="-200025">
              <a:spcBef>
                <a:spcPts val="900"/>
              </a:spcBef>
              <a:spcAft>
                <a:spcPts val="0"/>
              </a:spcAft>
            </a:pPr>
            <a:r>
              <a:rPr lang="en-CH" sz="1800" kern="0">
                <a:solidFill>
                  <a:srgbClr val="0E0E0E"/>
                </a:solidFill>
                <a:effectLst/>
                <a:latin typeface=".AppleSystemUIFont"/>
                <a:ea typeface="Times New Roman" panose="02020603050405020304" pitchFamily="18" charset="0"/>
                <a:cs typeface="Times New Roman" panose="02020603050405020304" pitchFamily="18" charset="0"/>
              </a:rPr>
              <a:t>	1.	</a:t>
            </a:r>
            <a:r>
              <a:rPr lang="en-CH" sz="1800" b="1" kern="0">
                <a:solidFill>
                  <a:srgbClr val="0E0E0E"/>
                </a:solidFill>
                <a:effectLst/>
                <a:latin typeface=".AppleSystemUIFont"/>
                <a:ea typeface="Times New Roman" panose="02020603050405020304" pitchFamily="18" charset="0"/>
                <a:cs typeface="Times New Roman" panose="02020603050405020304" pitchFamily="18" charset="0"/>
              </a:rPr>
              <a:t>Manual Labeling Costs</a:t>
            </a:r>
            <a:r>
              <a:rPr lang="en-CH" sz="1800" kern="0">
                <a:solidFill>
                  <a:srgbClr val="0E0E0E"/>
                </a:solidFill>
                <a:effectLst/>
                <a:latin typeface=".AppleSystemUIFont"/>
                <a:ea typeface="Times New Roman" panose="02020603050405020304" pitchFamily="18" charset="0"/>
                <a:cs typeface="Times New Roman" panose="02020603050405020304" pitchFamily="18" charset="0"/>
              </a:rPr>
              <a:t>: Supervised methods require large, annotated datasets, leading to high labor costs.</a:t>
            </a:r>
            <a:endParaRPr lang="en-CH" sz="1800" kern="100">
              <a:effectLst/>
              <a:latin typeface="Aptos" panose="020B0004020202020204" pitchFamily="34" charset="0"/>
              <a:ea typeface="Aptos" panose="020B0004020202020204" pitchFamily="34" charset="0"/>
              <a:cs typeface="Times New Roman" panose="02020603050405020304" pitchFamily="18" charset="0"/>
            </a:endParaRPr>
          </a:p>
          <a:p>
            <a:pPr marL="200025" indent="-200025">
              <a:spcBef>
                <a:spcPts val="900"/>
              </a:spcBef>
              <a:spcAft>
                <a:spcPts val="0"/>
              </a:spcAft>
            </a:pPr>
            <a:r>
              <a:rPr lang="en-CH" sz="1800" kern="0">
                <a:solidFill>
                  <a:srgbClr val="0E0E0E"/>
                </a:solidFill>
                <a:effectLst/>
                <a:latin typeface=".AppleSystemUIFont"/>
                <a:ea typeface="Times New Roman" panose="02020603050405020304" pitchFamily="18" charset="0"/>
                <a:cs typeface="Times New Roman" panose="02020603050405020304" pitchFamily="18" charset="0"/>
              </a:rPr>
              <a:t>	2.	</a:t>
            </a:r>
            <a:r>
              <a:rPr lang="en-CH" sz="1800" b="1" kern="0">
                <a:solidFill>
                  <a:srgbClr val="0E0E0E"/>
                </a:solidFill>
                <a:effectLst/>
                <a:latin typeface=".AppleSystemUIFont"/>
                <a:ea typeface="Times New Roman" panose="02020603050405020304" pitchFamily="18" charset="0"/>
                <a:cs typeface="Times New Roman" panose="02020603050405020304" pitchFamily="18" charset="0"/>
              </a:rPr>
              <a:t>Automation Gaps</a:t>
            </a:r>
            <a:r>
              <a:rPr lang="en-CH" sz="1800" kern="0">
                <a:solidFill>
                  <a:srgbClr val="0E0E0E"/>
                </a:solidFill>
                <a:effectLst/>
                <a:latin typeface=".AppleSystemUIFont"/>
                <a:ea typeface="Times New Roman" panose="02020603050405020304" pitchFamily="18" charset="0"/>
                <a:cs typeface="Times New Roman" panose="02020603050405020304" pitchFamily="18" charset="0"/>
              </a:rPr>
              <a:t>: Tools like KAT lack sufficient automation in algorithm selection and struggle with scalability for large datasets.</a:t>
            </a:r>
            <a:endParaRPr lang="en-CH" sz="1800" kern="100">
              <a:effectLst/>
              <a:latin typeface="Aptos" panose="020B0004020202020204" pitchFamily="34" charset="0"/>
              <a:ea typeface="Aptos" panose="020B0004020202020204" pitchFamily="34" charset="0"/>
              <a:cs typeface="Times New Roman" panose="02020603050405020304" pitchFamily="18" charset="0"/>
            </a:endParaRPr>
          </a:p>
          <a:p>
            <a:pPr marL="200025" indent="-200025">
              <a:spcBef>
                <a:spcPts val="900"/>
              </a:spcBef>
              <a:spcAft>
                <a:spcPts val="0"/>
              </a:spcAft>
            </a:pPr>
            <a:r>
              <a:rPr lang="en-CH" sz="1800" kern="0">
                <a:solidFill>
                  <a:srgbClr val="0E0E0E"/>
                </a:solidFill>
                <a:effectLst/>
                <a:latin typeface=".AppleSystemUIFont"/>
                <a:ea typeface="Times New Roman" panose="02020603050405020304" pitchFamily="18" charset="0"/>
                <a:cs typeface="Times New Roman" panose="02020603050405020304" pitchFamily="18" charset="0"/>
              </a:rPr>
              <a:t>	3.	</a:t>
            </a:r>
            <a:r>
              <a:rPr lang="en-CH" sz="1800" b="1" kern="0">
                <a:solidFill>
                  <a:srgbClr val="0E0E0E"/>
                </a:solidFill>
                <a:effectLst/>
                <a:latin typeface=".AppleSystemUIFont"/>
                <a:ea typeface="Times New Roman" panose="02020603050405020304" pitchFamily="18" charset="0"/>
                <a:cs typeface="Times New Roman" panose="02020603050405020304" pitchFamily="18" charset="0"/>
              </a:rPr>
              <a:t>Scalability Issues</a:t>
            </a:r>
            <a:r>
              <a:rPr lang="en-CH" sz="1800" kern="0">
                <a:solidFill>
                  <a:srgbClr val="0E0E0E"/>
                </a:solidFill>
                <a:effectLst/>
                <a:latin typeface=".AppleSystemUIFont"/>
                <a:ea typeface="Times New Roman" panose="02020603050405020304" pitchFamily="18" charset="0"/>
                <a:cs typeface="Times New Roman" panose="02020603050405020304" pitchFamily="18" charset="0"/>
              </a:rPr>
              <a:t>: Existing techniques struggle to handle heterogeneous data and achieve domain independence.</a:t>
            </a:r>
            <a:endParaRPr lang="en-CH" sz="1800" kern="100">
              <a:effectLst/>
              <a:latin typeface="Aptos" panose="020B0004020202020204" pitchFamily="34" charset="0"/>
              <a:ea typeface="Aptos" panose="020B0004020202020204" pitchFamily="34" charset="0"/>
              <a:cs typeface="Times New Roman" panose="02020603050405020304" pitchFamily="18" charset="0"/>
            </a:endParaRPr>
          </a:p>
          <a:p>
            <a:pPr marL="200025" indent="-200025">
              <a:spcBef>
                <a:spcPts val="900"/>
              </a:spcBef>
              <a:spcAft>
                <a:spcPts val="0"/>
              </a:spcAft>
            </a:pPr>
            <a:r>
              <a:rPr lang="en-CH" sz="1800" kern="0">
                <a:solidFill>
                  <a:srgbClr val="0E0E0E"/>
                </a:solidFill>
                <a:effectLst/>
                <a:latin typeface=".AppleSystemUIFont"/>
                <a:ea typeface="Times New Roman" panose="02020603050405020304" pitchFamily="18" charset="0"/>
                <a:cs typeface="Times New Roman" panose="02020603050405020304" pitchFamily="18" charset="0"/>
              </a:rPr>
              <a:t>	4.	</a:t>
            </a:r>
            <a:r>
              <a:rPr lang="en-CH" sz="1800" b="1" kern="0">
                <a:solidFill>
                  <a:srgbClr val="0E0E0E"/>
                </a:solidFill>
                <a:effectLst/>
                <a:latin typeface=".AppleSystemUIFont"/>
                <a:ea typeface="Times New Roman" panose="02020603050405020304" pitchFamily="18" charset="0"/>
                <a:cs typeface="Times New Roman" panose="02020603050405020304" pitchFamily="18" charset="0"/>
              </a:rPr>
              <a:t>Real-Time Processing</a:t>
            </a:r>
            <a:r>
              <a:rPr lang="en-CH" sz="1800" kern="0">
                <a:solidFill>
                  <a:srgbClr val="0E0E0E"/>
                </a:solidFill>
                <a:effectLst/>
                <a:latin typeface=".AppleSystemUIFont"/>
                <a:ea typeface="Times New Roman" panose="02020603050405020304" pitchFamily="18" charset="0"/>
                <a:cs typeface="Times New Roman" panose="02020603050405020304" pitchFamily="18" charset="0"/>
              </a:rPr>
              <a:t>: Most methods are not optimized for real-time or streaming data, limiting practical usability.</a:t>
            </a:r>
            <a:endParaRPr lang="en-CH" sz="1800" kern="100">
              <a:effectLst/>
              <a:latin typeface="Aptos" panose="020B0004020202020204" pitchFamily="34" charset="0"/>
              <a:ea typeface="Aptos" panose="020B0004020202020204" pitchFamily="34" charset="0"/>
              <a:cs typeface="Times New Roman" panose="02020603050405020304" pitchFamily="18" charset="0"/>
            </a:endParaRPr>
          </a:p>
          <a:p>
            <a:endParaRPr lang="en-CH"/>
          </a:p>
        </p:txBody>
      </p:sp>
      <p:sp>
        <p:nvSpPr>
          <p:cNvPr id="4" name="Slide Number Placeholder 3"/>
          <p:cNvSpPr>
            <a:spLocks noGrp="1"/>
          </p:cNvSpPr>
          <p:nvPr>
            <p:ph type="sldNum" sz="quarter" idx="5"/>
          </p:nvPr>
        </p:nvSpPr>
        <p:spPr/>
        <p:txBody>
          <a:bodyPr/>
          <a:lstStyle/>
          <a:p>
            <a:fld id="{7793282E-3985-3F4A-894A-96F198094F1D}" type="slidenum">
              <a:rPr lang="en-CH" smtClean="0"/>
              <a:t>8</a:t>
            </a:fld>
            <a:endParaRPr lang="en-CH"/>
          </a:p>
        </p:txBody>
      </p:sp>
    </p:spTree>
    <p:extLst>
      <p:ext uri="{BB962C8B-B14F-4D97-AF65-F5344CB8AC3E}">
        <p14:creationId xmlns:p14="http://schemas.microsoft.com/office/powerpoint/2010/main" val="3198366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57300" lvl="2" indent="-342900">
              <a:lnSpc>
                <a:spcPct val="150000"/>
              </a:lnSpc>
              <a:buFont typeface="Arial"/>
              <a:buChar char="•"/>
            </a:pPr>
            <a:r>
              <a:rPr lang="en-GB" sz="1200"/>
              <a:t>Most developers in </a:t>
            </a:r>
            <a:r>
              <a:rPr lang="en-GB" sz="1200" b="1"/>
              <a:t>statistical and machine learning fields</a:t>
            </a:r>
            <a:r>
              <a:rPr lang="en-GB" sz="1200"/>
              <a:t> prefer </a:t>
            </a:r>
            <a:r>
              <a:rPr lang="en-GB" sz="1200" b="1"/>
              <a:t>Python</a:t>
            </a:r>
            <a:r>
              <a:rPr lang="en-GB" sz="1200"/>
              <a:t>, making </a:t>
            </a:r>
            <a:r>
              <a:rPr lang="en-GB" sz="1200" err="1"/>
              <a:t>GraphX</a:t>
            </a:r>
            <a:r>
              <a:rPr lang="en-GB" sz="1200"/>
              <a:t> less accessible.</a:t>
            </a:r>
            <a:endParaRPr lang="en-GB" sz="1200">
              <a:ea typeface="+mn-lt"/>
              <a:cs typeface="+mn-lt"/>
            </a:endParaRPr>
          </a:p>
        </p:txBody>
      </p:sp>
      <p:sp>
        <p:nvSpPr>
          <p:cNvPr id="4" name="Slide Number Placeholder 3"/>
          <p:cNvSpPr>
            <a:spLocks noGrp="1"/>
          </p:cNvSpPr>
          <p:nvPr>
            <p:ph type="sldNum" sz="quarter" idx="5"/>
          </p:nvPr>
        </p:nvSpPr>
        <p:spPr/>
        <p:txBody>
          <a:bodyPr/>
          <a:lstStyle/>
          <a:p>
            <a:fld id="{7793282E-3985-3F4A-894A-96F198094F1D}" type="slidenum">
              <a:rPr lang="en-CH" smtClean="0"/>
              <a:t>10</a:t>
            </a:fld>
            <a:endParaRPr lang="en-CH"/>
          </a:p>
        </p:txBody>
      </p:sp>
    </p:spTree>
    <p:extLst>
      <p:ext uri="{BB962C8B-B14F-4D97-AF65-F5344CB8AC3E}">
        <p14:creationId xmlns:p14="http://schemas.microsoft.com/office/powerpoint/2010/main" val="1555771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2"/>
          <p:cNvSpPr txBox="1"/>
          <p:nvPr/>
        </p:nvSpPr>
        <p:spPr>
          <a:xfrm>
            <a:off x="-609914" y="-729020"/>
            <a:ext cx="1694792" cy="11358920"/>
          </a:xfrm>
          <a:prstGeom prst="rect">
            <a:avLst/>
          </a:prstGeom>
        </p:spPr>
        <p:txBody>
          <a:bodyPr lIns="50800" tIns="50800" rIns="50800" bIns="50800" rtlCol="0" anchor="ctr"/>
          <a:lstStyle/>
          <a:p>
            <a:pPr algn="ctr">
              <a:lnSpc>
                <a:spcPts val="2659"/>
              </a:lnSpc>
            </a:pPr>
            <a:endParaRPr/>
          </a:p>
        </p:txBody>
      </p:sp>
      <p:grpSp>
        <p:nvGrpSpPr>
          <p:cNvPr id="24" name="Group 13">
            <a:extLst>
              <a:ext uri="{FF2B5EF4-FFF2-40B4-BE49-F238E27FC236}">
                <a16:creationId xmlns:a16="http://schemas.microsoft.com/office/drawing/2014/main" id="{560B5218-2B59-2DF5-9895-A83BEE6C19BF}"/>
              </a:ext>
            </a:extLst>
          </p:cNvPr>
          <p:cNvGrpSpPr/>
          <p:nvPr/>
        </p:nvGrpSpPr>
        <p:grpSpPr>
          <a:xfrm>
            <a:off x="-846707" y="6016"/>
            <a:ext cx="1694792" cy="10287000"/>
            <a:chOff x="0" y="0"/>
            <a:chExt cx="446365" cy="2709333"/>
          </a:xfrm>
        </p:grpSpPr>
        <p:sp>
          <p:nvSpPr>
            <p:cNvPr id="25" name="Freeform 14">
              <a:extLst>
                <a:ext uri="{FF2B5EF4-FFF2-40B4-BE49-F238E27FC236}">
                  <a16:creationId xmlns:a16="http://schemas.microsoft.com/office/drawing/2014/main" id="{B93D3745-B06B-612B-5F30-FA409D613F36}"/>
                </a:ext>
              </a:extLst>
            </p:cNvPr>
            <p:cNvSpPr/>
            <p:nvPr/>
          </p:nvSpPr>
          <p:spPr>
            <a:xfrm>
              <a:off x="0" y="0"/>
              <a:ext cx="446365" cy="2709333"/>
            </a:xfrm>
            <a:custGeom>
              <a:avLst/>
              <a:gdLst/>
              <a:ahLst/>
              <a:cxnLst/>
              <a:rect l="l" t="t" r="r" b="b"/>
              <a:pathLst>
                <a:path w="446365" h="2709333">
                  <a:moveTo>
                    <a:pt x="223183" y="0"/>
                  </a:moveTo>
                  <a:lnTo>
                    <a:pt x="223183" y="0"/>
                  </a:lnTo>
                  <a:cubicBezTo>
                    <a:pt x="282374" y="0"/>
                    <a:pt x="339142" y="23514"/>
                    <a:pt x="380996" y="65369"/>
                  </a:cubicBezTo>
                  <a:cubicBezTo>
                    <a:pt x="422851" y="107224"/>
                    <a:pt x="446365" y="163991"/>
                    <a:pt x="446365" y="223183"/>
                  </a:cubicBezTo>
                  <a:lnTo>
                    <a:pt x="446365" y="2486151"/>
                  </a:lnTo>
                  <a:cubicBezTo>
                    <a:pt x="446365" y="2609411"/>
                    <a:pt x="346443" y="2709333"/>
                    <a:pt x="223183" y="2709333"/>
                  </a:cubicBezTo>
                  <a:lnTo>
                    <a:pt x="223183" y="2709333"/>
                  </a:lnTo>
                  <a:cubicBezTo>
                    <a:pt x="99922" y="2709333"/>
                    <a:pt x="0" y="2609411"/>
                    <a:pt x="0" y="2486151"/>
                  </a:cubicBezTo>
                  <a:lnTo>
                    <a:pt x="0" y="223183"/>
                  </a:lnTo>
                  <a:cubicBezTo>
                    <a:pt x="0" y="99922"/>
                    <a:pt x="99922" y="0"/>
                    <a:pt x="223183" y="0"/>
                  </a:cubicBezTo>
                  <a:close/>
                </a:path>
              </a:pathLst>
            </a:custGeom>
            <a:solidFill>
              <a:srgbClr val="8E7156"/>
            </a:solidFill>
          </p:spPr>
          <p:txBody>
            <a:bodyPr/>
            <a:lstStyle/>
            <a:p>
              <a:endParaRPr lang="en-CH"/>
            </a:p>
          </p:txBody>
        </p:sp>
        <p:sp>
          <p:nvSpPr>
            <p:cNvPr id="26" name="TextBox 15">
              <a:extLst>
                <a:ext uri="{FF2B5EF4-FFF2-40B4-BE49-F238E27FC236}">
                  <a16:creationId xmlns:a16="http://schemas.microsoft.com/office/drawing/2014/main" id="{D8409687-8496-7575-CB6A-626C180B4BA8}"/>
                </a:ext>
              </a:extLst>
            </p:cNvPr>
            <p:cNvSpPr txBox="1"/>
            <p:nvPr/>
          </p:nvSpPr>
          <p:spPr>
            <a:xfrm>
              <a:off x="0" y="-38100"/>
              <a:ext cx="446365" cy="2747433"/>
            </a:xfrm>
            <a:prstGeom prst="rect">
              <a:avLst/>
            </a:prstGeom>
          </p:spPr>
          <p:txBody>
            <a:bodyPr lIns="50800" tIns="50800" rIns="50800" bIns="50800" rtlCol="0" anchor="ctr"/>
            <a:lstStyle/>
            <a:p>
              <a:pPr algn="ctr">
                <a:lnSpc>
                  <a:spcPts val="2659"/>
                </a:lnSpc>
              </a:pPr>
              <a:endParaRPr/>
            </a:p>
          </p:txBody>
        </p:sp>
      </p:grpSp>
      <p:sp>
        <p:nvSpPr>
          <p:cNvPr id="31" name="TextBox 6">
            <a:extLst>
              <a:ext uri="{FF2B5EF4-FFF2-40B4-BE49-F238E27FC236}">
                <a16:creationId xmlns:a16="http://schemas.microsoft.com/office/drawing/2014/main" id="{C8EAC465-C2DF-E53E-77FD-B03E1D7ADE0D}"/>
              </a:ext>
            </a:extLst>
          </p:cNvPr>
          <p:cNvSpPr txBox="1"/>
          <p:nvPr/>
        </p:nvSpPr>
        <p:spPr>
          <a:xfrm>
            <a:off x="15087600" y="7252045"/>
            <a:ext cx="3352800" cy="3187355"/>
          </a:xfrm>
          <a:prstGeom prst="rect">
            <a:avLst/>
          </a:prstGeom>
        </p:spPr>
        <p:txBody>
          <a:bodyPr lIns="50800" tIns="50800" rIns="50800" bIns="50800" rtlCol="0" anchor="ctr"/>
          <a:lstStyle/>
          <a:p>
            <a:pPr algn="ctr">
              <a:lnSpc>
                <a:spcPts val="2659"/>
              </a:lnSpc>
            </a:pPr>
            <a:endParaRPr/>
          </a:p>
        </p:txBody>
      </p:sp>
      <p:grpSp>
        <p:nvGrpSpPr>
          <p:cNvPr id="38" name="Group 37">
            <a:extLst>
              <a:ext uri="{FF2B5EF4-FFF2-40B4-BE49-F238E27FC236}">
                <a16:creationId xmlns:a16="http://schemas.microsoft.com/office/drawing/2014/main" id="{FB927CF3-B81F-F732-9938-AA24E09ADEC0}"/>
              </a:ext>
            </a:extLst>
          </p:cNvPr>
          <p:cNvGrpSpPr/>
          <p:nvPr/>
        </p:nvGrpSpPr>
        <p:grpSpPr>
          <a:xfrm>
            <a:off x="1656909" y="2705100"/>
            <a:ext cx="16165527" cy="3054951"/>
            <a:chOff x="1624422" y="2664348"/>
            <a:chExt cx="16165527" cy="3054951"/>
          </a:xfrm>
        </p:grpSpPr>
        <p:sp>
          <p:nvSpPr>
            <p:cNvPr id="19" name="TextBox 19"/>
            <p:cNvSpPr txBox="1"/>
            <p:nvPr/>
          </p:nvSpPr>
          <p:spPr>
            <a:xfrm>
              <a:off x="1624422" y="2664348"/>
              <a:ext cx="16165527" cy="1015663"/>
            </a:xfrm>
            <a:prstGeom prst="rect">
              <a:avLst/>
            </a:prstGeom>
          </p:spPr>
          <p:txBody>
            <a:bodyPr wrap="square" lIns="0" tIns="0" rIns="0" bIns="0" rtlCol="0" anchor="t">
              <a:spAutoFit/>
            </a:bodyPr>
            <a:lstStyle/>
            <a:p>
              <a:pPr algn="l"/>
              <a:r>
                <a:rPr lang="en-US" sz="6600" b="1">
                  <a:solidFill>
                    <a:srgbClr val="000000"/>
                  </a:solidFill>
                  <a:latin typeface="Garet Bold"/>
                  <a:ea typeface="Garet Bold"/>
                  <a:cs typeface="Garet Bold"/>
                  <a:sym typeface="Garet Bold"/>
                </a:rPr>
                <a:t>Activity Recognition with </a:t>
              </a:r>
              <a:r>
                <a:rPr lang="en-US" sz="6600" b="1" err="1">
                  <a:solidFill>
                    <a:srgbClr val="000000"/>
                  </a:solidFill>
                  <a:latin typeface="Garet Bold"/>
                  <a:ea typeface="Garet Bold"/>
                  <a:cs typeface="Garet Bold"/>
                  <a:sym typeface="Garet Bold"/>
                </a:rPr>
                <a:t>GraphX</a:t>
              </a:r>
              <a:endParaRPr lang="en-US" sz="6600" b="1">
                <a:solidFill>
                  <a:srgbClr val="000000"/>
                </a:solidFill>
                <a:latin typeface="Garet Bold"/>
                <a:ea typeface="Garet Bold"/>
                <a:cs typeface="Garet Bold"/>
                <a:sym typeface="Garet Bold"/>
              </a:endParaRPr>
            </a:p>
          </p:txBody>
        </p:sp>
        <p:sp>
          <p:nvSpPr>
            <p:cNvPr id="33" name="TextBox 32">
              <a:extLst>
                <a:ext uri="{FF2B5EF4-FFF2-40B4-BE49-F238E27FC236}">
                  <a16:creationId xmlns:a16="http://schemas.microsoft.com/office/drawing/2014/main" id="{9074653E-3572-39C1-6490-A7119C4A9CC5}"/>
                </a:ext>
              </a:extLst>
            </p:cNvPr>
            <p:cNvSpPr txBox="1"/>
            <p:nvPr/>
          </p:nvSpPr>
          <p:spPr>
            <a:xfrm>
              <a:off x="1624422" y="5134524"/>
              <a:ext cx="14301378" cy="584775"/>
            </a:xfrm>
            <a:prstGeom prst="rect">
              <a:avLst/>
            </a:prstGeom>
            <a:noFill/>
          </p:spPr>
          <p:txBody>
            <a:bodyPr wrap="square">
              <a:spAutoFit/>
            </a:bodyPr>
            <a:lstStyle/>
            <a:p>
              <a:r>
                <a:rPr lang="en-GB" sz="3200" b="0" i="1" u="none" strike="noStrike">
                  <a:solidFill>
                    <a:srgbClr val="000000"/>
                  </a:solidFill>
                  <a:effectLst/>
                </a:rPr>
                <a:t>Clustering and recognition of home activities based on low level events</a:t>
              </a:r>
              <a:endParaRPr lang="en-GB" sz="3200"/>
            </a:p>
          </p:txBody>
        </p:sp>
      </p:grpSp>
      <p:sp>
        <p:nvSpPr>
          <p:cNvPr id="36" name="Google Shape;208;p26">
            <a:extLst>
              <a:ext uri="{FF2B5EF4-FFF2-40B4-BE49-F238E27FC236}">
                <a16:creationId xmlns:a16="http://schemas.microsoft.com/office/drawing/2014/main" id="{47E2A030-8863-88CC-27F3-1FD939CD71E0}"/>
              </a:ext>
            </a:extLst>
          </p:cNvPr>
          <p:cNvSpPr txBox="1">
            <a:spLocks/>
          </p:cNvSpPr>
          <p:nvPr/>
        </p:nvSpPr>
        <p:spPr>
          <a:xfrm>
            <a:off x="1656909" y="7252045"/>
            <a:ext cx="16297387" cy="2368185"/>
          </a:xfrm>
          <a:prstGeom prst="rect">
            <a:avLst/>
          </a:prstGeom>
          <a:noFill/>
          <a:ln w="9525" cap="flat" cmpd="sng">
            <a:no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exend"/>
              <a:buNone/>
              <a:defRPr sz="1600" b="0" i="0" u="none" strike="noStrike" cap="none">
                <a:solidFill>
                  <a:schemeClr val="dk1"/>
                </a:solidFill>
                <a:latin typeface="Lexend"/>
                <a:ea typeface="Lexend"/>
                <a:cs typeface="Lexend"/>
                <a:sym typeface="Lexend"/>
              </a:defRPr>
            </a:lvl1pPr>
            <a:lvl2pPr marL="914400" marR="0" lvl="1" indent="-304800" algn="ctr" rtl="0">
              <a:lnSpc>
                <a:spcPct val="100000"/>
              </a:lnSpc>
              <a:spcBef>
                <a:spcPts val="0"/>
              </a:spcBef>
              <a:spcAft>
                <a:spcPts val="0"/>
              </a:spcAft>
              <a:buClr>
                <a:schemeClr val="dk1"/>
              </a:buClr>
              <a:buSzPts val="1800"/>
              <a:buFont typeface="Lexend"/>
              <a:buNone/>
              <a:defRPr sz="1800" b="0" i="0" u="none" strike="noStrike" cap="none">
                <a:solidFill>
                  <a:schemeClr val="dk1"/>
                </a:solidFill>
                <a:latin typeface="Lexend"/>
                <a:ea typeface="Lexend"/>
                <a:cs typeface="Lexend"/>
                <a:sym typeface="Lexend"/>
              </a:defRPr>
            </a:lvl2pPr>
            <a:lvl3pPr marL="1371600" marR="0" lvl="2" indent="-304800" algn="ctr" rtl="0">
              <a:lnSpc>
                <a:spcPct val="100000"/>
              </a:lnSpc>
              <a:spcBef>
                <a:spcPts val="0"/>
              </a:spcBef>
              <a:spcAft>
                <a:spcPts val="0"/>
              </a:spcAft>
              <a:buClr>
                <a:schemeClr val="dk1"/>
              </a:buClr>
              <a:buSzPts val="1800"/>
              <a:buFont typeface="Lexend"/>
              <a:buNone/>
              <a:defRPr sz="1800" b="0" i="0" u="none" strike="noStrike" cap="none">
                <a:solidFill>
                  <a:schemeClr val="dk1"/>
                </a:solidFill>
                <a:latin typeface="Lexend"/>
                <a:ea typeface="Lexend"/>
                <a:cs typeface="Lexend"/>
                <a:sym typeface="Lexend"/>
              </a:defRPr>
            </a:lvl3pPr>
            <a:lvl4pPr marL="1828800" marR="0" lvl="3" indent="-304800" algn="ctr" rtl="0">
              <a:lnSpc>
                <a:spcPct val="100000"/>
              </a:lnSpc>
              <a:spcBef>
                <a:spcPts val="0"/>
              </a:spcBef>
              <a:spcAft>
                <a:spcPts val="0"/>
              </a:spcAft>
              <a:buClr>
                <a:schemeClr val="dk1"/>
              </a:buClr>
              <a:buSzPts val="1800"/>
              <a:buFont typeface="Lexend"/>
              <a:buNone/>
              <a:defRPr sz="1800" b="0" i="0" u="none" strike="noStrike" cap="none">
                <a:solidFill>
                  <a:schemeClr val="dk1"/>
                </a:solidFill>
                <a:latin typeface="Lexend"/>
                <a:ea typeface="Lexend"/>
                <a:cs typeface="Lexend"/>
                <a:sym typeface="Lexend"/>
              </a:defRPr>
            </a:lvl4pPr>
            <a:lvl5pPr marL="2286000" marR="0" lvl="4" indent="-304800" algn="ctr" rtl="0">
              <a:lnSpc>
                <a:spcPct val="100000"/>
              </a:lnSpc>
              <a:spcBef>
                <a:spcPts val="0"/>
              </a:spcBef>
              <a:spcAft>
                <a:spcPts val="0"/>
              </a:spcAft>
              <a:buClr>
                <a:schemeClr val="dk1"/>
              </a:buClr>
              <a:buSzPts val="1800"/>
              <a:buFont typeface="Lexend"/>
              <a:buNone/>
              <a:defRPr sz="1800" b="0" i="0" u="none" strike="noStrike" cap="none">
                <a:solidFill>
                  <a:schemeClr val="dk1"/>
                </a:solidFill>
                <a:latin typeface="Lexend"/>
                <a:ea typeface="Lexend"/>
                <a:cs typeface="Lexend"/>
                <a:sym typeface="Lexend"/>
              </a:defRPr>
            </a:lvl5pPr>
            <a:lvl6pPr marL="2743200" marR="0" lvl="5" indent="-304800" algn="ctr" rtl="0">
              <a:lnSpc>
                <a:spcPct val="100000"/>
              </a:lnSpc>
              <a:spcBef>
                <a:spcPts val="0"/>
              </a:spcBef>
              <a:spcAft>
                <a:spcPts val="0"/>
              </a:spcAft>
              <a:buClr>
                <a:schemeClr val="dk1"/>
              </a:buClr>
              <a:buSzPts val="1800"/>
              <a:buFont typeface="Lexend"/>
              <a:buNone/>
              <a:defRPr sz="1800" b="0" i="0" u="none" strike="noStrike" cap="none">
                <a:solidFill>
                  <a:schemeClr val="dk1"/>
                </a:solidFill>
                <a:latin typeface="Lexend"/>
                <a:ea typeface="Lexend"/>
                <a:cs typeface="Lexend"/>
                <a:sym typeface="Lexend"/>
              </a:defRPr>
            </a:lvl6pPr>
            <a:lvl7pPr marL="3200400" marR="0" lvl="6" indent="-304800" algn="ctr" rtl="0">
              <a:lnSpc>
                <a:spcPct val="100000"/>
              </a:lnSpc>
              <a:spcBef>
                <a:spcPts val="0"/>
              </a:spcBef>
              <a:spcAft>
                <a:spcPts val="0"/>
              </a:spcAft>
              <a:buClr>
                <a:schemeClr val="dk1"/>
              </a:buClr>
              <a:buSzPts val="1800"/>
              <a:buFont typeface="Lexend"/>
              <a:buNone/>
              <a:defRPr sz="1800" b="0" i="0" u="none" strike="noStrike" cap="none">
                <a:solidFill>
                  <a:schemeClr val="dk1"/>
                </a:solidFill>
                <a:latin typeface="Lexend"/>
                <a:ea typeface="Lexend"/>
                <a:cs typeface="Lexend"/>
                <a:sym typeface="Lexend"/>
              </a:defRPr>
            </a:lvl7pPr>
            <a:lvl8pPr marL="3657600" marR="0" lvl="7" indent="-304800" algn="ctr" rtl="0">
              <a:lnSpc>
                <a:spcPct val="100000"/>
              </a:lnSpc>
              <a:spcBef>
                <a:spcPts val="0"/>
              </a:spcBef>
              <a:spcAft>
                <a:spcPts val="0"/>
              </a:spcAft>
              <a:buClr>
                <a:schemeClr val="dk1"/>
              </a:buClr>
              <a:buSzPts val="1800"/>
              <a:buFont typeface="Lexend"/>
              <a:buNone/>
              <a:defRPr sz="1800" b="0" i="0" u="none" strike="noStrike" cap="none">
                <a:solidFill>
                  <a:schemeClr val="dk1"/>
                </a:solidFill>
                <a:latin typeface="Lexend"/>
                <a:ea typeface="Lexend"/>
                <a:cs typeface="Lexend"/>
                <a:sym typeface="Lexend"/>
              </a:defRPr>
            </a:lvl8pPr>
            <a:lvl9pPr marL="4114800" marR="0" lvl="8" indent="-304800" algn="ctr" rtl="0">
              <a:lnSpc>
                <a:spcPct val="100000"/>
              </a:lnSpc>
              <a:spcBef>
                <a:spcPts val="0"/>
              </a:spcBef>
              <a:spcAft>
                <a:spcPts val="0"/>
              </a:spcAft>
              <a:buClr>
                <a:schemeClr val="dk1"/>
              </a:buClr>
              <a:buSzPts val="1800"/>
              <a:buFont typeface="Lexend"/>
              <a:buNone/>
              <a:defRPr sz="1800" b="0" i="0" u="none" strike="noStrike" cap="none">
                <a:solidFill>
                  <a:schemeClr val="dk1"/>
                </a:solidFill>
                <a:latin typeface="Lexend"/>
                <a:ea typeface="Lexend"/>
                <a:cs typeface="Lexend"/>
                <a:sym typeface="Lexend"/>
              </a:defRPr>
            </a:lvl9pPr>
          </a:lstStyle>
          <a:p>
            <a:pPr marL="0" indent="0">
              <a:lnSpc>
                <a:spcPct val="150000"/>
              </a:lnSpc>
            </a:pPr>
            <a:r>
              <a:rPr lang="en-GB" sz="2400" b="1">
                <a:solidFill>
                  <a:srgbClr val="000000"/>
                </a:solidFill>
                <a:latin typeface="Calibri" panose="020F0502020204030204" pitchFamily="34" charset="0"/>
                <a:cs typeface="Calibri" panose="020F0502020204030204" pitchFamily="34" charset="0"/>
              </a:rPr>
              <a:t>MSc in Computer Science – UNICAM					Students</a:t>
            </a:r>
            <a:r>
              <a:rPr lang="en-GB" sz="2400">
                <a:solidFill>
                  <a:srgbClr val="000000"/>
                </a:solidFill>
                <a:latin typeface="Calibri" panose="020F0502020204030204" pitchFamily="34" charset="0"/>
                <a:cs typeface="Calibri" panose="020F0502020204030204" pitchFamily="34" charset="0"/>
              </a:rPr>
              <a:t>:</a:t>
            </a:r>
            <a:br>
              <a:rPr lang="en-GB" sz="2400" b="1">
                <a:solidFill>
                  <a:srgbClr val="000000"/>
                </a:solidFill>
                <a:latin typeface="Calibri" panose="020F0502020204030204" pitchFamily="34" charset="0"/>
                <a:cs typeface="Calibri" panose="020F0502020204030204" pitchFamily="34" charset="0"/>
              </a:rPr>
            </a:br>
            <a:r>
              <a:rPr lang="en-GB" sz="2400" b="1">
                <a:solidFill>
                  <a:srgbClr val="000000"/>
                </a:solidFill>
                <a:latin typeface="Calibri" panose="020F0502020204030204" pitchFamily="34" charset="0"/>
                <a:cs typeface="Calibri" panose="020F0502020204030204" pitchFamily="34" charset="0"/>
              </a:rPr>
              <a:t>Module</a:t>
            </a:r>
            <a:r>
              <a:rPr lang="en-GB" sz="2400">
                <a:solidFill>
                  <a:srgbClr val="000000"/>
                </a:solidFill>
                <a:latin typeface="Calibri" panose="020F0502020204030204" pitchFamily="34" charset="0"/>
                <a:cs typeface="Calibri" panose="020F0502020204030204" pitchFamily="34" charset="0"/>
              </a:rPr>
              <a:t>: Technologies Big Data Management			Arbnor Bekiri, Samuel Hilty, Lukas Jakober</a:t>
            </a:r>
          </a:p>
          <a:p>
            <a:pPr marL="0" indent="0">
              <a:lnSpc>
                <a:spcPct val="150000"/>
              </a:lnSpc>
            </a:pPr>
            <a:r>
              <a:rPr lang="en-GB" sz="2400" b="1">
                <a:solidFill>
                  <a:srgbClr val="000000"/>
                </a:solidFill>
                <a:latin typeface="Calibri" panose="020F0502020204030204" pitchFamily="34" charset="0"/>
                <a:cs typeface="Calibri" panose="020F0502020204030204" pitchFamily="34" charset="0"/>
              </a:rPr>
              <a:t>Lecturer</a:t>
            </a:r>
            <a:r>
              <a:rPr lang="en-GB" sz="2400">
                <a:solidFill>
                  <a:srgbClr val="000000"/>
                </a:solidFill>
                <a:latin typeface="Calibri" panose="020F0502020204030204" pitchFamily="34" charset="0"/>
                <a:cs typeface="Calibri" panose="020F0502020204030204" pitchFamily="34" charset="0"/>
              </a:rPr>
              <a:t>: Prof. Massimo Callisto de Donate				</a:t>
            </a:r>
            <a:r>
              <a:rPr lang="en-GB" sz="2400" b="1">
                <a:solidFill>
                  <a:srgbClr val="000000"/>
                </a:solidFill>
                <a:latin typeface="Calibri" panose="020F0502020204030204" pitchFamily="34" charset="0"/>
                <a:cs typeface="Calibri" panose="020F0502020204030204" pitchFamily="34" charset="0"/>
              </a:rPr>
              <a:t>A.Y.: </a:t>
            </a:r>
            <a:r>
              <a:rPr lang="en-GB" sz="2400">
                <a:solidFill>
                  <a:srgbClr val="000000"/>
                </a:solidFill>
                <a:latin typeface="Calibri" panose="020F0502020204030204" pitchFamily="34" charset="0"/>
                <a:cs typeface="Calibri" panose="020F0502020204030204" pitchFamily="34" charset="0"/>
              </a:rPr>
              <a:t>2024/2025			</a:t>
            </a:r>
          </a:p>
        </p:txBody>
      </p:sp>
      <p:pic>
        <p:nvPicPr>
          <p:cNvPr id="37" name="Picture 36" descr="A logo on a black background&#10;&#10;Description automatically generated">
            <a:extLst>
              <a:ext uri="{FF2B5EF4-FFF2-40B4-BE49-F238E27FC236}">
                <a16:creationId xmlns:a16="http://schemas.microsoft.com/office/drawing/2014/main" id="{E8CAA38A-22E4-EA10-95B6-EA07D3AE6E02}"/>
              </a:ext>
            </a:extLst>
          </p:cNvPr>
          <p:cNvPicPr>
            <a:picLocks noChangeAspect="1"/>
          </p:cNvPicPr>
          <p:nvPr/>
        </p:nvPicPr>
        <p:blipFill rotWithShape="1">
          <a:blip r:embed="rId3"/>
          <a:srcRect l="3983" r="62137" b="9515"/>
          <a:stretch/>
        </p:blipFill>
        <p:spPr>
          <a:xfrm>
            <a:off x="16259504" y="242063"/>
            <a:ext cx="1694792" cy="2263184"/>
          </a:xfrm>
          <a:prstGeom prst="rect">
            <a:avLst/>
          </a:prstGeom>
        </p:spPr>
      </p:pic>
      <p:grpSp>
        <p:nvGrpSpPr>
          <p:cNvPr id="39" name="Group 36">
            <a:extLst>
              <a:ext uri="{FF2B5EF4-FFF2-40B4-BE49-F238E27FC236}">
                <a16:creationId xmlns:a16="http://schemas.microsoft.com/office/drawing/2014/main" id="{E6BEE1F1-6C19-D217-0C8B-8E738D41A78C}"/>
              </a:ext>
            </a:extLst>
          </p:cNvPr>
          <p:cNvGrpSpPr/>
          <p:nvPr/>
        </p:nvGrpSpPr>
        <p:grpSpPr>
          <a:xfrm>
            <a:off x="16287059" y="8247665"/>
            <a:ext cx="2954728" cy="2954728"/>
            <a:chOff x="0" y="0"/>
            <a:chExt cx="812800" cy="812800"/>
          </a:xfrm>
        </p:grpSpPr>
        <p:sp>
          <p:nvSpPr>
            <p:cNvPr id="40" name="Freeform 37">
              <a:extLst>
                <a:ext uri="{FF2B5EF4-FFF2-40B4-BE49-F238E27FC236}">
                  <a16:creationId xmlns:a16="http://schemas.microsoft.com/office/drawing/2014/main" id="{4E780014-2676-DA74-B5FB-BCAC7323FAB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0" cap="sq">
              <a:solidFill>
                <a:srgbClr val="8E7156">
                  <a:alpha val="19608"/>
                </a:srgbClr>
              </a:solidFill>
              <a:prstDash val="solid"/>
              <a:miter/>
            </a:ln>
          </p:spPr>
          <p:txBody>
            <a:bodyPr/>
            <a:lstStyle/>
            <a:p>
              <a:endParaRPr lang="en-CH"/>
            </a:p>
          </p:txBody>
        </p:sp>
        <p:sp>
          <p:nvSpPr>
            <p:cNvPr id="41" name="TextBox 38">
              <a:extLst>
                <a:ext uri="{FF2B5EF4-FFF2-40B4-BE49-F238E27FC236}">
                  <a16:creationId xmlns:a16="http://schemas.microsoft.com/office/drawing/2014/main" id="{C7C98F6E-2460-4FF4-6A87-34E9B05342F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10"/>
          <p:cNvSpPr txBox="1"/>
          <p:nvPr/>
        </p:nvSpPr>
        <p:spPr>
          <a:xfrm>
            <a:off x="2566175" y="2185852"/>
            <a:ext cx="1796838" cy="1900502"/>
          </a:xfrm>
          <a:prstGeom prst="rect">
            <a:avLst/>
          </a:prstGeom>
        </p:spPr>
        <p:txBody>
          <a:bodyPr lIns="50800" tIns="50800" rIns="50800" bIns="50800" rtlCol="0" anchor="ctr"/>
          <a:lstStyle/>
          <a:p>
            <a:pPr algn="ctr">
              <a:lnSpc>
                <a:spcPts val="2659"/>
              </a:lnSpc>
            </a:pPr>
            <a:endParaRPr/>
          </a:p>
        </p:txBody>
      </p:sp>
      <p:sp>
        <p:nvSpPr>
          <p:cNvPr id="19" name="TextBox 19"/>
          <p:cNvSpPr txBox="1"/>
          <p:nvPr/>
        </p:nvSpPr>
        <p:spPr>
          <a:xfrm>
            <a:off x="8246525" y="2185852"/>
            <a:ext cx="1796838" cy="1900502"/>
          </a:xfrm>
          <a:prstGeom prst="rect">
            <a:avLst/>
          </a:prstGeom>
        </p:spPr>
        <p:txBody>
          <a:bodyPr lIns="50800" tIns="50800" rIns="50800" bIns="50800" rtlCol="0" anchor="ctr"/>
          <a:lstStyle/>
          <a:p>
            <a:pPr algn="ctr">
              <a:lnSpc>
                <a:spcPts val="2659"/>
              </a:lnSpc>
            </a:pPr>
            <a:endParaRPr/>
          </a:p>
        </p:txBody>
      </p:sp>
      <p:sp>
        <p:nvSpPr>
          <p:cNvPr id="28" name="TextBox 28"/>
          <p:cNvSpPr txBox="1"/>
          <p:nvPr/>
        </p:nvSpPr>
        <p:spPr>
          <a:xfrm>
            <a:off x="13924986" y="2185852"/>
            <a:ext cx="1796838" cy="1900502"/>
          </a:xfrm>
          <a:prstGeom prst="rect">
            <a:avLst/>
          </a:prstGeom>
        </p:spPr>
        <p:txBody>
          <a:bodyPr lIns="50800" tIns="50800" rIns="50800" bIns="50800" rtlCol="0" anchor="ctr"/>
          <a:lstStyle/>
          <a:p>
            <a:pPr algn="ctr">
              <a:lnSpc>
                <a:spcPts val="2659"/>
              </a:lnSpc>
            </a:pPr>
            <a:endParaRPr/>
          </a:p>
        </p:txBody>
      </p:sp>
      <p:sp>
        <p:nvSpPr>
          <p:cNvPr id="30" name="Freeform 30"/>
          <p:cNvSpPr/>
          <p:nvPr/>
        </p:nvSpPr>
        <p:spPr>
          <a:xfrm>
            <a:off x="0" y="-2742"/>
            <a:ext cx="18288000" cy="1543194"/>
          </a:xfrm>
          <a:custGeom>
            <a:avLst/>
            <a:gdLst/>
            <a:ahLst/>
            <a:cxnLst/>
            <a:rect l="l" t="t" r="r" b="b"/>
            <a:pathLst>
              <a:path w="4574327" h="406438">
                <a:moveTo>
                  <a:pt x="0" y="0"/>
                </a:moveTo>
                <a:lnTo>
                  <a:pt x="4574327" y="0"/>
                </a:lnTo>
                <a:lnTo>
                  <a:pt x="4574327" y="406438"/>
                </a:lnTo>
                <a:lnTo>
                  <a:pt x="0" y="406438"/>
                </a:lnTo>
                <a:close/>
              </a:path>
            </a:pathLst>
          </a:custGeom>
          <a:solidFill>
            <a:srgbClr val="8E7156"/>
          </a:solidFill>
        </p:spPr>
        <p:txBody>
          <a:bodyPr/>
          <a:lstStyle/>
          <a:p>
            <a:endParaRPr lang="en-CH"/>
          </a:p>
        </p:txBody>
      </p:sp>
      <p:sp>
        <p:nvSpPr>
          <p:cNvPr id="31" name="TextBox 31"/>
          <p:cNvSpPr txBox="1"/>
          <p:nvPr/>
        </p:nvSpPr>
        <p:spPr>
          <a:xfrm>
            <a:off x="0" y="-144661"/>
            <a:ext cx="17368147" cy="1687855"/>
          </a:xfrm>
          <a:prstGeom prst="rect">
            <a:avLst/>
          </a:prstGeom>
        </p:spPr>
        <p:txBody>
          <a:bodyPr lIns="50800" tIns="50800" rIns="50800" bIns="50800" rtlCol="0" anchor="ctr"/>
          <a:lstStyle/>
          <a:p>
            <a:pPr algn="ctr">
              <a:lnSpc>
                <a:spcPts val="2659"/>
              </a:lnSpc>
            </a:pPr>
            <a:endParaRPr/>
          </a:p>
        </p:txBody>
      </p:sp>
      <p:sp>
        <p:nvSpPr>
          <p:cNvPr id="35" name="TextBox 35"/>
          <p:cNvSpPr txBox="1"/>
          <p:nvPr/>
        </p:nvSpPr>
        <p:spPr>
          <a:xfrm>
            <a:off x="919853" y="296934"/>
            <a:ext cx="13760243" cy="865622"/>
          </a:xfrm>
          <a:prstGeom prst="rect">
            <a:avLst/>
          </a:prstGeom>
        </p:spPr>
        <p:txBody>
          <a:bodyPr wrap="square" lIns="0" tIns="0" rIns="0" bIns="0" rtlCol="0" anchor="t">
            <a:spAutoFit/>
          </a:bodyPr>
          <a:lstStyle/>
          <a:p>
            <a:pPr>
              <a:lnSpc>
                <a:spcPts val="6999"/>
              </a:lnSpc>
            </a:pPr>
            <a:r>
              <a:rPr lang="en-US" sz="4999" b="1" spc="99">
                <a:solidFill>
                  <a:srgbClr val="FFFFFF"/>
                </a:solidFill>
                <a:latin typeface="Garet Bold"/>
                <a:ea typeface="Garet Bold"/>
                <a:cs typeface="Garet Bold"/>
                <a:sym typeface="Garet Bold"/>
              </a:rPr>
              <a:t>Conclusion and Future Improvements</a:t>
            </a:r>
          </a:p>
        </p:txBody>
      </p:sp>
      <p:sp>
        <p:nvSpPr>
          <p:cNvPr id="2" name="TextBox 1">
            <a:extLst>
              <a:ext uri="{FF2B5EF4-FFF2-40B4-BE49-F238E27FC236}">
                <a16:creationId xmlns:a16="http://schemas.microsoft.com/office/drawing/2014/main" id="{A7CB3A82-1F86-0A8D-EB36-7AC738302DBE}"/>
              </a:ext>
            </a:extLst>
          </p:cNvPr>
          <p:cNvSpPr txBox="1"/>
          <p:nvPr/>
        </p:nvSpPr>
        <p:spPr>
          <a:xfrm>
            <a:off x="-3" y="9952383"/>
            <a:ext cx="18288000" cy="369332"/>
          </a:xfrm>
          <a:prstGeom prst="rect">
            <a:avLst/>
          </a:prstGeom>
          <a:noFill/>
        </p:spPr>
        <p:txBody>
          <a:bodyPr wrap="square" rtlCol="0">
            <a:spAutoFit/>
          </a:bodyPr>
          <a:lstStyle/>
          <a:p>
            <a:pPr>
              <a:tabLst>
                <a:tab pos="8837613" algn="ctr"/>
                <a:tab pos="17857788" algn="ctr"/>
              </a:tabLst>
            </a:pPr>
            <a:r>
              <a:rPr lang="en-CH"/>
              <a:t>ACR	A.Y. 2024/2025	8</a:t>
            </a:r>
          </a:p>
        </p:txBody>
      </p:sp>
      <p:grpSp>
        <p:nvGrpSpPr>
          <p:cNvPr id="4" name="Group 36">
            <a:extLst>
              <a:ext uri="{FF2B5EF4-FFF2-40B4-BE49-F238E27FC236}">
                <a16:creationId xmlns:a16="http://schemas.microsoft.com/office/drawing/2014/main" id="{600DB702-4652-2FAD-5E0A-40CB655A2058}"/>
              </a:ext>
            </a:extLst>
          </p:cNvPr>
          <p:cNvGrpSpPr/>
          <p:nvPr/>
        </p:nvGrpSpPr>
        <p:grpSpPr>
          <a:xfrm>
            <a:off x="16785771" y="8967922"/>
            <a:ext cx="2456016" cy="2456016"/>
            <a:chOff x="0" y="0"/>
            <a:chExt cx="812800" cy="812800"/>
          </a:xfrm>
        </p:grpSpPr>
        <p:sp>
          <p:nvSpPr>
            <p:cNvPr id="5" name="Freeform 37">
              <a:extLst>
                <a:ext uri="{FF2B5EF4-FFF2-40B4-BE49-F238E27FC236}">
                  <a16:creationId xmlns:a16="http://schemas.microsoft.com/office/drawing/2014/main" id="{862EC826-BFD6-2147-9736-A6826D0FBF2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0" cap="sq">
              <a:solidFill>
                <a:srgbClr val="8E7156">
                  <a:alpha val="19608"/>
                </a:srgbClr>
              </a:solidFill>
              <a:prstDash val="solid"/>
              <a:miter/>
            </a:ln>
          </p:spPr>
          <p:txBody>
            <a:bodyPr/>
            <a:lstStyle/>
            <a:p>
              <a:endParaRPr lang="en-CH"/>
            </a:p>
          </p:txBody>
        </p:sp>
        <p:sp>
          <p:nvSpPr>
            <p:cNvPr id="6" name="TextBox 38">
              <a:extLst>
                <a:ext uri="{FF2B5EF4-FFF2-40B4-BE49-F238E27FC236}">
                  <a16:creationId xmlns:a16="http://schemas.microsoft.com/office/drawing/2014/main" id="{FF11E433-5876-EFA8-A94E-C8E9571718B3}"/>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 name="TextBox 2">
            <a:extLst>
              <a:ext uri="{FF2B5EF4-FFF2-40B4-BE49-F238E27FC236}">
                <a16:creationId xmlns:a16="http://schemas.microsoft.com/office/drawing/2014/main" id="{BE3AD648-CDDD-0B85-BFB9-DF84AE4DD377}"/>
              </a:ext>
            </a:extLst>
          </p:cNvPr>
          <p:cNvSpPr txBox="1"/>
          <p:nvPr/>
        </p:nvSpPr>
        <p:spPr>
          <a:xfrm>
            <a:off x="490330" y="2345737"/>
            <a:ext cx="7756195" cy="6559937"/>
          </a:xfrm>
          <a:prstGeom prst="rect">
            <a:avLst/>
          </a:prstGeom>
          <a:noFill/>
          <a:ln>
            <a:noFill/>
          </a:ln>
        </p:spPr>
        <p:txBody>
          <a:bodyPr wrap="square" lIns="91440" tIns="45720" rIns="91440" bIns="45720" anchor="t">
            <a:spAutoFit/>
          </a:bodyPr>
          <a:lstStyle/>
          <a:p>
            <a:pPr lvl="1">
              <a:lnSpc>
                <a:spcPct val="200000"/>
              </a:lnSpc>
            </a:pPr>
            <a:r>
              <a:rPr lang="en-GB" sz="3200" b="1"/>
              <a:t>Conclusion</a:t>
            </a:r>
            <a:endParaRPr lang="en-GB" sz="2800" b="1"/>
          </a:p>
          <a:p>
            <a:pPr marL="800100" lvl="1" indent="-342900">
              <a:lnSpc>
                <a:spcPct val="150000"/>
              </a:lnSpc>
              <a:buFont typeface="Arial"/>
              <a:buChar char="•"/>
            </a:pPr>
            <a:r>
              <a:rPr lang="en-GB" sz="2400" b="1">
                <a:ea typeface="+mn-lt"/>
                <a:cs typeface="+mn-lt"/>
              </a:rPr>
              <a:t>A1_activity_clustering &amp; A9_overlapping </a:t>
            </a:r>
            <a:r>
              <a:rPr lang="en-GB" sz="2400">
                <a:ea typeface="+mn-lt"/>
                <a:cs typeface="+mn-lt"/>
              </a:rPr>
              <a:t>performed the best, identifying nearly</a:t>
            </a:r>
            <a:r>
              <a:rPr lang="en-GB" sz="2400" b="1">
                <a:ea typeface="+mn-lt"/>
                <a:cs typeface="+mn-lt"/>
              </a:rPr>
              <a:t> 45% </a:t>
            </a:r>
            <a:r>
              <a:rPr lang="en-GB" sz="2400">
                <a:ea typeface="+mn-lt"/>
                <a:cs typeface="+mn-lt"/>
              </a:rPr>
              <a:t>of the expected relationships.</a:t>
            </a:r>
          </a:p>
          <a:p>
            <a:pPr marL="800100" lvl="1" indent="-342900">
              <a:lnSpc>
                <a:spcPct val="150000"/>
              </a:lnSpc>
              <a:buFont typeface="Arial"/>
              <a:buChar char="•"/>
            </a:pPr>
            <a:endParaRPr lang="en-GB" sz="2400">
              <a:ea typeface="+mn-lt"/>
              <a:cs typeface="+mn-lt"/>
            </a:endParaRPr>
          </a:p>
          <a:p>
            <a:pPr marL="800100" lvl="1" indent="-342900">
              <a:lnSpc>
                <a:spcPct val="150000"/>
              </a:lnSpc>
              <a:buFont typeface="Arial"/>
              <a:buChar char="•"/>
            </a:pPr>
            <a:r>
              <a:rPr lang="en-GB" sz="2400">
                <a:ea typeface="+mn-lt"/>
                <a:cs typeface="+mn-lt"/>
              </a:rPr>
              <a:t>The effectiveness of an approach depends on its ability to capture sequential and contextual activity relationships.</a:t>
            </a:r>
          </a:p>
          <a:p>
            <a:pPr marL="800100" lvl="1" indent="-342900">
              <a:lnSpc>
                <a:spcPct val="150000"/>
              </a:lnSpc>
              <a:buFont typeface="Arial"/>
              <a:buChar char="•"/>
            </a:pPr>
            <a:endParaRPr lang="en-GB" sz="2400">
              <a:ea typeface="+mn-lt"/>
              <a:cs typeface="+mn-lt"/>
            </a:endParaRPr>
          </a:p>
          <a:p>
            <a:pPr marL="800100" lvl="1" indent="-342900">
              <a:lnSpc>
                <a:spcPct val="150000"/>
              </a:lnSpc>
              <a:buFont typeface="Arial"/>
              <a:buChar char="•"/>
            </a:pPr>
            <a:r>
              <a:rPr lang="en-GB" sz="2400" b="1" i="0" u="none" strike="noStrike">
                <a:solidFill>
                  <a:srgbClr val="000000"/>
                </a:solidFill>
                <a:effectLst/>
              </a:rPr>
              <a:t>Graph Usage &amp; Limitations</a:t>
            </a:r>
            <a:endParaRPr lang="en-GB" sz="2400">
              <a:ea typeface="+mn-lt"/>
              <a:cs typeface="+mn-lt"/>
            </a:endParaRPr>
          </a:p>
          <a:p>
            <a:pPr marL="1257300" lvl="2" indent="-342900">
              <a:lnSpc>
                <a:spcPct val="150000"/>
              </a:lnSpc>
              <a:buFont typeface="Arial"/>
              <a:buChar char="•"/>
            </a:pPr>
            <a:r>
              <a:rPr lang="en-GB" sz="2400" b="1" err="1"/>
              <a:t>GraphX</a:t>
            </a:r>
            <a:r>
              <a:rPr lang="en-GB" sz="2400"/>
              <a:t> library is limited to Scala</a:t>
            </a:r>
          </a:p>
        </p:txBody>
      </p:sp>
      <p:sp>
        <p:nvSpPr>
          <p:cNvPr id="7" name="TextBox 6">
            <a:extLst>
              <a:ext uri="{FF2B5EF4-FFF2-40B4-BE49-F238E27FC236}">
                <a16:creationId xmlns:a16="http://schemas.microsoft.com/office/drawing/2014/main" id="{F10C4865-E2C8-38A8-99AA-4B0496DB2DF1}"/>
              </a:ext>
            </a:extLst>
          </p:cNvPr>
          <p:cNvSpPr txBox="1"/>
          <p:nvPr/>
        </p:nvSpPr>
        <p:spPr>
          <a:xfrm>
            <a:off x="8684162" y="2345737"/>
            <a:ext cx="8507060" cy="6559937"/>
          </a:xfrm>
          <a:prstGeom prst="rect">
            <a:avLst/>
          </a:prstGeom>
          <a:noFill/>
          <a:ln>
            <a:noFill/>
          </a:ln>
        </p:spPr>
        <p:txBody>
          <a:bodyPr wrap="square" lIns="91440" tIns="45720" rIns="91440" bIns="45720" anchor="t">
            <a:spAutoFit/>
          </a:bodyPr>
          <a:lstStyle/>
          <a:p>
            <a:pPr lvl="1">
              <a:lnSpc>
                <a:spcPct val="200000"/>
              </a:lnSpc>
            </a:pPr>
            <a:r>
              <a:rPr lang="en-GB" sz="3200" b="1"/>
              <a:t>Future Improvements</a:t>
            </a:r>
          </a:p>
          <a:p>
            <a:pPr marL="800100" indent="-342900">
              <a:lnSpc>
                <a:spcPct val="150000"/>
              </a:lnSpc>
              <a:buFont typeface="Arial"/>
              <a:buChar char="•"/>
            </a:pPr>
            <a:r>
              <a:rPr lang="en-GB" sz="2400" b="1">
                <a:ea typeface="+mn-lt"/>
                <a:cs typeface="+mn-lt"/>
              </a:rPr>
              <a:t>Enhancing Relationship Detection </a:t>
            </a:r>
          </a:p>
          <a:p>
            <a:pPr marL="1257300" lvl="1" indent="-342900">
              <a:lnSpc>
                <a:spcPct val="150000"/>
              </a:lnSpc>
              <a:buFont typeface="Arial"/>
              <a:buChar char="•"/>
            </a:pPr>
            <a:r>
              <a:rPr lang="en-GB" sz="2400" b="0" i="0" u="none" strike="noStrike">
                <a:solidFill>
                  <a:srgbClr val="000000"/>
                </a:solidFill>
                <a:effectLst/>
                <a:latin typeface="-webkit-standard"/>
              </a:rPr>
              <a:t>Fine-tune </a:t>
            </a:r>
            <a:r>
              <a:rPr lang="en-GB" sz="2400" b="1" i="0" u="none" strike="noStrike">
                <a:solidFill>
                  <a:srgbClr val="000000"/>
                </a:solidFill>
                <a:effectLst/>
              </a:rPr>
              <a:t>clustering parameters</a:t>
            </a:r>
            <a:r>
              <a:rPr lang="en-GB" sz="2400" b="0" i="0" u="none" strike="noStrike">
                <a:solidFill>
                  <a:srgbClr val="000000"/>
                </a:solidFill>
                <a:effectLst/>
                <a:latin typeface="-webkit-standard"/>
              </a:rPr>
              <a:t> (e.g., incorporating </a:t>
            </a:r>
            <a:r>
              <a:rPr lang="en-GB" sz="2400" b="1" i="0" u="none" strike="noStrike">
                <a:solidFill>
                  <a:srgbClr val="000000"/>
                </a:solidFill>
                <a:effectLst/>
              </a:rPr>
              <a:t>timestamps</a:t>
            </a:r>
            <a:r>
              <a:rPr lang="en-GB" sz="2400" b="0" i="0" u="none" strike="noStrike">
                <a:solidFill>
                  <a:srgbClr val="000000"/>
                </a:solidFill>
                <a:effectLst/>
                <a:latin typeface="-webkit-standard"/>
              </a:rPr>
              <a:t>) to improve accuracy.</a:t>
            </a:r>
          </a:p>
          <a:p>
            <a:pPr marL="1257300" lvl="1" indent="-342900">
              <a:lnSpc>
                <a:spcPct val="150000"/>
              </a:lnSpc>
              <a:buFont typeface="Arial"/>
              <a:buChar char="•"/>
            </a:pPr>
            <a:endParaRPr lang="en-GB" sz="2400" b="0" i="0" u="none" strike="noStrike">
              <a:solidFill>
                <a:srgbClr val="000000"/>
              </a:solidFill>
              <a:effectLst/>
              <a:latin typeface="-webkit-standard"/>
            </a:endParaRPr>
          </a:p>
          <a:p>
            <a:pPr marL="800100" indent="-342900">
              <a:lnSpc>
                <a:spcPct val="150000"/>
              </a:lnSpc>
              <a:buFont typeface="Arial"/>
              <a:buChar char="•"/>
            </a:pPr>
            <a:r>
              <a:rPr lang="en-GB" sz="2400" b="1">
                <a:ea typeface="+mn-lt"/>
                <a:cs typeface="+mn-lt"/>
              </a:rPr>
              <a:t>Hybrid Models</a:t>
            </a:r>
          </a:p>
          <a:p>
            <a:pPr marL="1257300" lvl="2" indent="-342900">
              <a:lnSpc>
                <a:spcPct val="150000"/>
              </a:lnSpc>
              <a:buFont typeface="Arial"/>
              <a:buChar char="•"/>
            </a:pPr>
            <a:r>
              <a:rPr lang="en-GB" sz="2400">
                <a:ea typeface="+mn-lt"/>
                <a:cs typeface="+mn-lt"/>
              </a:rPr>
              <a:t>Combine different clustering techniques to leverage their strengths.</a:t>
            </a:r>
            <a:endParaRPr lang="en-GB"/>
          </a:p>
          <a:p>
            <a:pPr marL="800100" lvl="1" indent="-342900">
              <a:lnSpc>
                <a:spcPct val="150000"/>
              </a:lnSpc>
              <a:buFont typeface="Arial"/>
              <a:buChar char="•"/>
            </a:pPr>
            <a:endParaRPr lang="en-GB" sz="2400">
              <a:ea typeface="+mn-lt"/>
              <a:cs typeface="+mn-lt"/>
            </a:endParaRPr>
          </a:p>
          <a:p>
            <a:pPr marL="800100" lvl="1" indent="-342900">
              <a:lnSpc>
                <a:spcPct val="150000"/>
              </a:lnSpc>
              <a:buFont typeface="Arial"/>
              <a:buChar char="•"/>
            </a:pPr>
            <a:endParaRPr lang="en-GB" sz="2400">
              <a:ea typeface="Calibri"/>
              <a:cs typeface="Calibri"/>
            </a:endParaRPr>
          </a:p>
          <a:p>
            <a:pPr lvl="1">
              <a:lnSpc>
                <a:spcPct val="150000"/>
              </a:lnSpc>
              <a:buFont typeface="Calibri"/>
            </a:pPr>
            <a:endParaRPr lang="en-GB" sz="2400">
              <a:ea typeface="Calibri"/>
              <a:cs typeface="Calibri"/>
            </a:endParaRPr>
          </a:p>
        </p:txBody>
      </p:sp>
    </p:spTree>
    <p:extLst>
      <p:ext uri="{BB962C8B-B14F-4D97-AF65-F5344CB8AC3E}">
        <p14:creationId xmlns:p14="http://schemas.microsoft.com/office/powerpoint/2010/main" val="1190779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17259300" y="7109187"/>
            <a:ext cx="1028700" cy="3177813"/>
            <a:chOff x="0" y="0"/>
            <a:chExt cx="812800" cy="2510865"/>
          </a:xfrm>
        </p:grpSpPr>
        <p:sp>
          <p:nvSpPr>
            <p:cNvPr id="5" name="Freeform 5"/>
            <p:cNvSpPr/>
            <p:nvPr/>
          </p:nvSpPr>
          <p:spPr>
            <a:xfrm>
              <a:off x="0" y="0"/>
              <a:ext cx="812800" cy="2510865"/>
            </a:xfrm>
            <a:custGeom>
              <a:avLst/>
              <a:gdLst/>
              <a:ahLst/>
              <a:cxnLst/>
              <a:rect l="l" t="t" r="r" b="b"/>
              <a:pathLst>
                <a:path w="812800" h="2510865">
                  <a:moveTo>
                    <a:pt x="0" y="0"/>
                  </a:moveTo>
                  <a:lnTo>
                    <a:pt x="812800" y="0"/>
                  </a:lnTo>
                  <a:lnTo>
                    <a:pt x="812800" y="2510865"/>
                  </a:lnTo>
                  <a:lnTo>
                    <a:pt x="0" y="2510865"/>
                  </a:lnTo>
                  <a:close/>
                </a:path>
              </a:pathLst>
            </a:custGeom>
            <a:solidFill>
              <a:srgbClr val="8E7156"/>
            </a:solidFill>
          </p:spPr>
          <p:txBody>
            <a:bodyPr/>
            <a:lstStyle/>
            <a:p>
              <a:endParaRPr lang="en-CH"/>
            </a:p>
          </p:txBody>
        </p:sp>
        <p:sp>
          <p:nvSpPr>
            <p:cNvPr id="6" name="TextBox 6"/>
            <p:cNvSpPr txBox="1"/>
            <p:nvPr/>
          </p:nvSpPr>
          <p:spPr>
            <a:xfrm>
              <a:off x="0" y="-38100"/>
              <a:ext cx="812800" cy="2548965"/>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7259300" y="0"/>
            <a:ext cx="1028700" cy="1028700"/>
            <a:chOff x="0" y="0"/>
            <a:chExt cx="812800" cy="812800"/>
          </a:xfrm>
        </p:grpSpPr>
        <p:sp>
          <p:nvSpPr>
            <p:cNvPr id="11" name="Freeform 1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8E7156"/>
            </a:solidFill>
          </p:spPr>
          <p:txBody>
            <a:bodyPr/>
            <a:lstStyle/>
            <a:p>
              <a:endParaRPr lang="en-CH"/>
            </a:p>
          </p:txBody>
        </p:sp>
        <p:sp>
          <p:nvSpPr>
            <p:cNvPr id="12" name="TextBox 12"/>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10853887" y="786854"/>
            <a:ext cx="1977164" cy="1977164"/>
            <a:chOff x="0" y="0"/>
            <a:chExt cx="812800" cy="812800"/>
          </a:xfrm>
        </p:grpSpPr>
        <p:sp>
          <p:nvSpPr>
            <p:cNvPr id="20" name="Freeform 20"/>
            <p:cNvSpPr/>
            <p:nvPr/>
          </p:nvSpPr>
          <p:spPr>
            <a:xfrm>
              <a:off x="0" y="0"/>
              <a:ext cx="812800" cy="812800"/>
            </a:xfrm>
            <a:custGeom>
              <a:avLst/>
              <a:gdLst/>
              <a:ahLst/>
              <a:cxnLst/>
              <a:rect l="l" t="t" r="r" b="b"/>
              <a:pathLst>
                <a:path w="812800" h="812800">
                  <a:moveTo>
                    <a:pt x="199699" y="0"/>
                  </a:moveTo>
                  <a:lnTo>
                    <a:pt x="613101" y="0"/>
                  </a:lnTo>
                  <a:cubicBezTo>
                    <a:pt x="666064" y="0"/>
                    <a:pt x="716859" y="21040"/>
                    <a:pt x="754309" y="58491"/>
                  </a:cubicBezTo>
                  <a:cubicBezTo>
                    <a:pt x="791760" y="95941"/>
                    <a:pt x="812800" y="146736"/>
                    <a:pt x="812800" y="199699"/>
                  </a:cubicBezTo>
                  <a:lnTo>
                    <a:pt x="812800" y="613101"/>
                  </a:lnTo>
                  <a:cubicBezTo>
                    <a:pt x="812800" y="666064"/>
                    <a:pt x="791760" y="716859"/>
                    <a:pt x="754309" y="754309"/>
                  </a:cubicBezTo>
                  <a:cubicBezTo>
                    <a:pt x="716859" y="791760"/>
                    <a:pt x="666064" y="812800"/>
                    <a:pt x="613101" y="812800"/>
                  </a:cubicBezTo>
                  <a:lnTo>
                    <a:pt x="199699" y="812800"/>
                  </a:lnTo>
                  <a:cubicBezTo>
                    <a:pt x="146736" y="812800"/>
                    <a:pt x="95941" y="791760"/>
                    <a:pt x="58491" y="754309"/>
                  </a:cubicBezTo>
                  <a:cubicBezTo>
                    <a:pt x="21040" y="716859"/>
                    <a:pt x="0" y="666064"/>
                    <a:pt x="0" y="613101"/>
                  </a:cubicBezTo>
                  <a:lnTo>
                    <a:pt x="0" y="199699"/>
                  </a:lnTo>
                  <a:cubicBezTo>
                    <a:pt x="0" y="146736"/>
                    <a:pt x="21040" y="95941"/>
                    <a:pt x="58491" y="58491"/>
                  </a:cubicBezTo>
                  <a:cubicBezTo>
                    <a:pt x="95941" y="21040"/>
                    <a:pt x="146736" y="0"/>
                    <a:pt x="199699" y="0"/>
                  </a:cubicBezTo>
                  <a:close/>
                </a:path>
              </a:pathLst>
            </a:custGeom>
            <a:solidFill>
              <a:srgbClr val="8E7156">
                <a:alpha val="29804"/>
              </a:srgbClr>
            </a:solidFill>
          </p:spPr>
          <p:txBody>
            <a:bodyPr/>
            <a:lstStyle/>
            <a:p>
              <a:endParaRPr lang="en-CH"/>
            </a:p>
          </p:txBody>
        </p:sp>
        <p:sp>
          <p:nvSpPr>
            <p:cNvPr id="21" name="TextBox 21"/>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27" name="TextBox 27"/>
          <p:cNvSpPr txBox="1"/>
          <p:nvPr/>
        </p:nvSpPr>
        <p:spPr>
          <a:xfrm>
            <a:off x="1692965" y="4300049"/>
            <a:ext cx="8795646" cy="1554272"/>
          </a:xfrm>
          <a:prstGeom prst="rect">
            <a:avLst/>
          </a:prstGeom>
        </p:spPr>
        <p:txBody>
          <a:bodyPr lIns="0" tIns="0" rIns="0" bIns="0" rtlCol="0" anchor="t">
            <a:spAutoFit/>
          </a:bodyPr>
          <a:lstStyle/>
          <a:p>
            <a:pPr algn="l">
              <a:lnSpc>
                <a:spcPts val="11960"/>
              </a:lnSpc>
            </a:pPr>
            <a:r>
              <a:rPr lang="en-US" sz="10400" b="1">
                <a:solidFill>
                  <a:srgbClr val="000000"/>
                </a:solidFill>
                <a:latin typeface="Garet Bold"/>
                <a:ea typeface="Garet Bold"/>
                <a:cs typeface="Garet Bold"/>
                <a:sym typeface="Garet Bold"/>
              </a:rPr>
              <a:t>Questions?</a:t>
            </a:r>
          </a:p>
        </p:txBody>
      </p:sp>
      <p:grpSp>
        <p:nvGrpSpPr>
          <p:cNvPr id="33" name="Group 19">
            <a:extLst>
              <a:ext uri="{FF2B5EF4-FFF2-40B4-BE49-F238E27FC236}">
                <a16:creationId xmlns:a16="http://schemas.microsoft.com/office/drawing/2014/main" id="{E2AFF3EA-AA7C-8E2D-95BF-9F01BF3C2E88}"/>
              </a:ext>
            </a:extLst>
          </p:cNvPr>
          <p:cNvGrpSpPr/>
          <p:nvPr/>
        </p:nvGrpSpPr>
        <p:grpSpPr>
          <a:xfrm>
            <a:off x="11506200" y="1270546"/>
            <a:ext cx="1977164" cy="1977164"/>
            <a:chOff x="0" y="0"/>
            <a:chExt cx="812800" cy="812800"/>
          </a:xfrm>
        </p:grpSpPr>
        <p:sp>
          <p:nvSpPr>
            <p:cNvPr id="34" name="Freeform 20">
              <a:extLst>
                <a:ext uri="{FF2B5EF4-FFF2-40B4-BE49-F238E27FC236}">
                  <a16:creationId xmlns:a16="http://schemas.microsoft.com/office/drawing/2014/main" id="{C1D33B82-E4A4-B7F1-AD10-5A5EC2BB4004}"/>
                </a:ext>
              </a:extLst>
            </p:cNvPr>
            <p:cNvSpPr/>
            <p:nvPr/>
          </p:nvSpPr>
          <p:spPr>
            <a:xfrm>
              <a:off x="0" y="0"/>
              <a:ext cx="812800" cy="812800"/>
            </a:xfrm>
            <a:custGeom>
              <a:avLst/>
              <a:gdLst/>
              <a:ahLst/>
              <a:cxnLst/>
              <a:rect l="l" t="t" r="r" b="b"/>
              <a:pathLst>
                <a:path w="812800" h="812800">
                  <a:moveTo>
                    <a:pt x="199699" y="0"/>
                  </a:moveTo>
                  <a:lnTo>
                    <a:pt x="613101" y="0"/>
                  </a:lnTo>
                  <a:cubicBezTo>
                    <a:pt x="666064" y="0"/>
                    <a:pt x="716859" y="21040"/>
                    <a:pt x="754309" y="58491"/>
                  </a:cubicBezTo>
                  <a:cubicBezTo>
                    <a:pt x="791760" y="95941"/>
                    <a:pt x="812800" y="146736"/>
                    <a:pt x="812800" y="199699"/>
                  </a:cubicBezTo>
                  <a:lnTo>
                    <a:pt x="812800" y="613101"/>
                  </a:lnTo>
                  <a:cubicBezTo>
                    <a:pt x="812800" y="666064"/>
                    <a:pt x="791760" y="716859"/>
                    <a:pt x="754309" y="754309"/>
                  </a:cubicBezTo>
                  <a:cubicBezTo>
                    <a:pt x="716859" y="791760"/>
                    <a:pt x="666064" y="812800"/>
                    <a:pt x="613101" y="812800"/>
                  </a:cubicBezTo>
                  <a:lnTo>
                    <a:pt x="199699" y="812800"/>
                  </a:lnTo>
                  <a:cubicBezTo>
                    <a:pt x="146736" y="812800"/>
                    <a:pt x="95941" y="791760"/>
                    <a:pt x="58491" y="754309"/>
                  </a:cubicBezTo>
                  <a:cubicBezTo>
                    <a:pt x="21040" y="716859"/>
                    <a:pt x="0" y="666064"/>
                    <a:pt x="0" y="613101"/>
                  </a:cubicBezTo>
                  <a:lnTo>
                    <a:pt x="0" y="199699"/>
                  </a:lnTo>
                  <a:cubicBezTo>
                    <a:pt x="0" y="146736"/>
                    <a:pt x="21040" y="95941"/>
                    <a:pt x="58491" y="58491"/>
                  </a:cubicBezTo>
                  <a:cubicBezTo>
                    <a:pt x="95941" y="21040"/>
                    <a:pt x="146736" y="0"/>
                    <a:pt x="199699" y="0"/>
                  </a:cubicBezTo>
                  <a:close/>
                </a:path>
              </a:pathLst>
            </a:custGeom>
            <a:solidFill>
              <a:srgbClr val="8E7156">
                <a:alpha val="29804"/>
              </a:srgbClr>
            </a:solidFill>
          </p:spPr>
          <p:txBody>
            <a:bodyPr/>
            <a:lstStyle/>
            <a:p>
              <a:endParaRPr lang="en-CH"/>
            </a:p>
          </p:txBody>
        </p:sp>
        <p:sp>
          <p:nvSpPr>
            <p:cNvPr id="35" name="TextBox 21">
              <a:extLst>
                <a:ext uri="{FF2B5EF4-FFF2-40B4-BE49-F238E27FC236}">
                  <a16:creationId xmlns:a16="http://schemas.microsoft.com/office/drawing/2014/main" id="{6CC0B029-80BA-262F-A5AF-DF780D61D534}"/>
                </a:ext>
              </a:extLst>
            </p:cNvPr>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2" name="Group 13">
            <a:extLst>
              <a:ext uri="{FF2B5EF4-FFF2-40B4-BE49-F238E27FC236}">
                <a16:creationId xmlns:a16="http://schemas.microsoft.com/office/drawing/2014/main" id="{BEA75ADD-439D-C076-F540-B2999DC5F476}"/>
              </a:ext>
            </a:extLst>
          </p:cNvPr>
          <p:cNvGrpSpPr/>
          <p:nvPr/>
        </p:nvGrpSpPr>
        <p:grpSpPr>
          <a:xfrm>
            <a:off x="-846707" y="6016"/>
            <a:ext cx="1694792" cy="10287000"/>
            <a:chOff x="0" y="0"/>
            <a:chExt cx="446365" cy="2709333"/>
          </a:xfrm>
        </p:grpSpPr>
        <p:sp>
          <p:nvSpPr>
            <p:cNvPr id="3" name="Freeform 14">
              <a:extLst>
                <a:ext uri="{FF2B5EF4-FFF2-40B4-BE49-F238E27FC236}">
                  <a16:creationId xmlns:a16="http://schemas.microsoft.com/office/drawing/2014/main" id="{479E5BE9-F3CF-C380-AFEB-6E7F372A294D}"/>
                </a:ext>
              </a:extLst>
            </p:cNvPr>
            <p:cNvSpPr/>
            <p:nvPr/>
          </p:nvSpPr>
          <p:spPr>
            <a:xfrm>
              <a:off x="0" y="0"/>
              <a:ext cx="446365" cy="2709333"/>
            </a:xfrm>
            <a:custGeom>
              <a:avLst/>
              <a:gdLst/>
              <a:ahLst/>
              <a:cxnLst/>
              <a:rect l="l" t="t" r="r" b="b"/>
              <a:pathLst>
                <a:path w="446365" h="2709333">
                  <a:moveTo>
                    <a:pt x="223183" y="0"/>
                  </a:moveTo>
                  <a:lnTo>
                    <a:pt x="223183" y="0"/>
                  </a:lnTo>
                  <a:cubicBezTo>
                    <a:pt x="282374" y="0"/>
                    <a:pt x="339142" y="23514"/>
                    <a:pt x="380996" y="65369"/>
                  </a:cubicBezTo>
                  <a:cubicBezTo>
                    <a:pt x="422851" y="107224"/>
                    <a:pt x="446365" y="163991"/>
                    <a:pt x="446365" y="223183"/>
                  </a:cubicBezTo>
                  <a:lnTo>
                    <a:pt x="446365" y="2486151"/>
                  </a:lnTo>
                  <a:cubicBezTo>
                    <a:pt x="446365" y="2609411"/>
                    <a:pt x="346443" y="2709333"/>
                    <a:pt x="223183" y="2709333"/>
                  </a:cubicBezTo>
                  <a:lnTo>
                    <a:pt x="223183" y="2709333"/>
                  </a:lnTo>
                  <a:cubicBezTo>
                    <a:pt x="99922" y="2709333"/>
                    <a:pt x="0" y="2609411"/>
                    <a:pt x="0" y="2486151"/>
                  </a:cubicBezTo>
                  <a:lnTo>
                    <a:pt x="0" y="223183"/>
                  </a:lnTo>
                  <a:cubicBezTo>
                    <a:pt x="0" y="99922"/>
                    <a:pt x="99922" y="0"/>
                    <a:pt x="223183" y="0"/>
                  </a:cubicBezTo>
                  <a:close/>
                </a:path>
              </a:pathLst>
            </a:custGeom>
            <a:solidFill>
              <a:srgbClr val="8E7156"/>
            </a:solidFill>
          </p:spPr>
          <p:txBody>
            <a:bodyPr/>
            <a:lstStyle/>
            <a:p>
              <a:endParaRPr lang="en-CH"/>
            </a:p>
          </p:txBody>
        </p:sp>
        <p:sp>
          <p:nvSpPr>
            <p:cNvPr id="7" name="TextBox 15">
              <a:extLst>
                <a:ext uri="{FF2B5EF4-FFF2-40B4-BE49-F238E27FC236}">
                  <a16:creationId xmlns:a16="http://schemas.microsoft.com/office/drawing/2014/main" id="{2A5E424E-B410-5945-12B9-0B301186BDD1}"/>
                </a:ext>
              </a:extLst>
            </p:cNvPr>
            <p:cNvSpPr txBox="1"/>
            <p:nvPr/>
          </p:nvSpPr>
          <p:spPr>
            <a:xfrm>
              <a:off x="0" y="-38100"/>
              <a:ext cx="446365" cy="2747433"/>
            </a:xfrm>
            <a:prstGeom prst="rect">
              <a:avLst/>
            </a:prstGeom>
          </p:spPr>
          <p:txBody>
            <a:bodyPr lIns="50800" tIns="50800" rIns="50800" bIns="50800" rtlCol="0" anchor="ctr"/>
            <a:lstStyle/>
            <a:p>
              <a:pPr algn="ctr">
                <a:lnSpc>
                  <a:spcPts val="2659"/>
                </a:lnSpc>
              </a:pPr>
              <a:endParaRPr/>
            </a:p>
          </p:txBody>
        </p:sp>
      </p:grpSp>
      <p:pic>
        <p:nvPicPr>
          <p:cNvPr id="1026" name="Picture 2" descr="160+ Qa Icon Stock Illustrations, Royalty-Free Vector ...">
            <a:extLst>
              <a:ext uri="{FF2B5EF4-FFF2-40B4-BE49-F238E27FC236}">
                <a16:creationId xmlns:a16="http://schemas.microsoft.com/office/drawing/2014/main" id="{0E279E5E-1EC3-8913-8B13-485D3F5C482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60294" y1="53105" x2="60294" y2="53105"/>
                        <a14:foregroundMark x1="41176" y1="49510" x2="41176" y2="49510"/>
                        <a14:foregroundMark x1="41667" y1="34150" x2="41667" y2="34150"/>
                      </a14:backgroundRemoval>
                    </a14:imgEffect>
                  </a14:imgLayer>
                </a14:imgProps>
              </a:ext>
              <a:ext uri="{28A0092B-C50C-407E-A947-70E740481C1C}">
                <a14:useLocalDpi xmlns:a14="http://schemas.microsoft.com/office/drawing/2010/main" val="0"/>
              </a:ext>
            </a:extLst>
          </a:blip>
          <a:srcRect/>
          <a:stretch>
            <a:fillRect/>
          </a:stretch>
        </p:blipFill>
        <p:spPr bwMode="auto">
          <a:xfrm>
            <a:off x="9899374" y="2437796"/>
            <a:ext cx="4671391" cy="46713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17259300" y="7109187"/>
            <a:ext cx="1028700" cy="3177813"/>
            <a:chOff x="0" y="0"/>
            <a:chExt cx="812800" cy="2510865"/>
          </a:xfrm>
        </p:grpSpPr>
        <p:sp>
          <p:nvSpPr>
            <p:cNvPr id="5" name="Freeform 5"/>
            <p:cNvSpPr/>
            <p:nvPr/>
          </p:nvSpPr>
          <p:spPr>
            <a:xfrm>
              <a:off x="0" y="0"/>
              <a:ext cx="812800" cy="2510865"/>
            </a:xfrm>
            <a:custGeom>
              <a:avLst/>
              <a:gdLst/>
              <a:ahLst/>
              <a:cxnLst/>
              <a:rect l="l" t="t" r="r" b="b"/>
              <a:pathLst>
                <a:path w="812800" h="2510865">
                  <a:moveTo>
                    <a:pt x="0" y="0"/>
                  </a:moveTo>
                  <a:lnTo>
                    <a:pt x="812800" y="0"/>
                  </a:lnTo>
                  <a:lnTo>
                    <a:pt x="812800" y="2510865"/>
                  </a:lnTo>
                  <a:lnTo>
                    <a:pt x="0" y="2510865"/>
                  </a:lnTo>
                  <a:close/>
                </a:path>
              </a:pathLst>
            </a:custGeom>
            <a:solidFill>
              <a:srgbClr val="8E7156"/>
            </a:solidFill>
          </p:spPr>
          <p:txBody>
            <a:bodyPr/>
            <a:lstStyle/>
            <a:p>
              <a:endParaRPr lang="en-CH"/>
            </a:p>
          </p:txBody>
        </p:sp>
        <p:sp>
          <p:nvSpPr>
            <p:cNvPr id="6" name="TextBox 6"/>
            <p:cNvSpPr txBox="1"/>
            <p:nvPr/>
          </p:nvSpPr>
          <p:spPr>
            <a:xfrm>
              <a:off x="0" y="-38100"/>
              <a:ext cx="812800" cy="2548965"/>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7259300" y="0"/>
            <a:ext cx="1028700" cy="1028700"/>
            <a:chOff x="0" y="0"/>
            <a:chExt cx="812800" cy="812800"/>
          </a:xfrm>
        </p:grpSpPr>
        <p:sp>
          <p:nvSpPr>
            <p:cNvPr id="11" name="Freeform 1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8E7156"/>
            </a:solidFill>
          </p:spPr>
          <p:txBody>
            <a:bodyPr/>
            <a:lstStyle/>
            <a:p>
              <a:endParaRPr lang="en-CH"/>
            </a:p>
          </p:txBody>
        </p:sp>
        <p:sp>
          <p:nvSpPr>
            <p:cNvPr id="12" name="TextBox 12"/>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10853887" y="786854"/>
            <a:ext cx="1977164" cy="1977164"/>
            <a:chOff x="0" y="0"/>
            <a:chExt cx="812800" cy="812800"/>
          </a:xfrm>
        </p:grpSpPr>
        <p:sp>
          <p:nvSpPr>
            <p:cNvPr id="20" name="Freeform 20"/>
            <p:cNvSpPr/>
            <p:nvPr/>
          </p:nvSpPr>
          <p:spPr>
            <a:xfrm>
              <a:off x="0" y="0"/>
              <a:ext cx="812800" cy="812800"/>
            </a:xfrm>
            <a:custGeom>
              <a:avLst/>
              <a:gdLst/>
              <a:ahLst/>
              <a:cxnLst/>
              <a:rect l="l" t="t" r="r" b="b"/>
              <a:pathLst>
                <a:path w="812800" h="812800">
                  <a:moveTo>
                    <a:pt x="199699" y="0"/>
                  </a:moveTo>
                  <a:lnTo>
                    <a:pt x="613101" y="0"/>
                  </a:lnTo>
                  <a:cubicBezTo>
                    <a:pt x="666064" y="0"/>
                    <a:pt x="716859" y="21040"/>
                    <a:pt x="754309" y="58491"/>
                  </a:cubicBezTo>
                  <a:cubicBezTo>
                    <a:pt x="791760" y="95941"/>
                    <a:pt x="812800" y="146736"/>
                    <a:pt x="812800" y="199699"/>
                  </a:cubicBezTo>
                  <a:lnTo>
                    <a:pt x="812800" y="613101"/>
                  </a:lnTo>
                  <a:cubicBezTo>
                    <a:pt x="812800" y="666064"/>
                    <a:pt x="791760" y="716859"/>
                    <a:pt x="754309" y="754309"/>
                  </a:cubicBezTo>
                  <a:cubicBezTo>
                    <a:pt x="716859" y="791760"/>
                    <a:pt x="666064" y="812800"/>
                    <a:pt x="613101" y="812800"/>
                  </a:cubicBezTo>
                  <a:lnTo>
                    <a:pt x="199699" y="812800"/>
                  </a:lnTo>
                  <a:cubicBezTo>
                    <a:pt x="146736" y="812800"/>
                    <a:pt x="95941" y="791760"/>
                    <a:pt x="58491" y="754309"/>
                  </a:cubicBezTo>
                  <a:cubicBezTo>
                    <a:pt x="21040" y="716859"/>
                    <a:pt x="0" y="666064"/>
                    <a:pt x="0" y="613101"/>
                  </a:cubicBezTo>
                  <a:lnTo>
                    <a:pt x="0" y="199699"/>
                  </a:lnTo>
                  <a:cubicBezTo>
                    <a:pt x="0" y="146736"/>
                    <a:pt x="21040" y="95941"/>
                    <a:pt x="58491" y="58491"/>
                  </a:cubicBezTo>
                  <a:cubicBezTo>
                    <a:pt x="95941" y="21040"/>
                    <a:pt x="146736" y="0"/>
                    <a:pt x="199699" y="0"/>
                  </a:cubicBezTo>
                  <a:close/>
                </a:path>
              </a:pathLst>
            </a:custGeom>
            <a:solidFill>
              <a:srgbClr val="8E7156">
                <a:alpha val="29804"/>
              </a:srgbClr>
            </a:solidFill>
          </p:spPr>
          <p:txBody>
            <a:bodyPr/>
            <a:lstStyle/>
            <a:p>
              <a:endParaRPr lang="en-CH"/>
            </a:p>
          </p:txBody>
        </p:sp>
        <p:sp>
          <p:nvSpPr>
            <p:cNvPr id="21" name="TextBox 21"/>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36" name="Group 35">
            <a:extLst>
              <a:ext uri="{FF2B5EF4-FFF2-40B4-BE49-F238E27FC236}">
                <a16:creationId xmlns:a16="http://schemas.microsoft.com/office/drawing/2014/main" id="{CA87C62D-C44B-AA31-06D7-B123698A67B4}"/>
              </a:ext>
            </a:extLst>
          </p:cNvPr>
          <p:cNvGrpSpPr/>
          <p:nvPr/>
        </p:nvGrpSpPr>
        <p:grpSpPr>
          <a:xfrm>
            <a:off x="1752600" y="3924300"/>
            <a:ext cx="8795646" cy="2007962"/>
            <a:chOff x="1752600" y="3924300"/>
            <a:chExt cx="8795646" cy="2007962"/>
          </a:xfrm>
        </p:grpSpPr>
        <p:sp>
          <p:nvSpPr>
            <p:cNvPr id="24" name="TextBox 24"/>
            <p:cNvSpPr txBox="1"/>
            <p:nvPr/>
          </p:nvSpPr>
          <p:spPr>
            <a:xfrm>
              <a:off x="1781680" y="5436962"/>
              <a:ext cx="8766566" cy="495300"/>
            </a:xfrm>
            <a:prstGeom prst="rect">
              <a:avLst/>
            </a:prstGeom>
          </p:spPr>
          <p:txBody>
            <a:bodyPr lIns="0" tIns="0" rIns="0" bIns="0" rtlCol="0" anchor="t">
              <a:spAutoFit/>
            </a:bodyPr>
            <a:lstStyle/>
            <a:p>
              <a:pPr algn="l">
                <a:lnSpc>
                  <a:spcPts val="4199"/>
                </a:lnSpc>
              </a:pPr>
              <a:r>
                <a:rPr lang="en-US" sz="2999" spc="299">
                  <a:solidFill>
                    <a:srgbClr val="000000"/>
                  </a:solidFill>
                  <a:latin typeface="Garet"/>
                  <a:ea typeface="Garet"/>
                  <a:cs typeface="Garet"/>
                  <a:sym typeface="Garet"/>
                </a:rPr>
                <a:t>FOR YOUR ATTENTION</a:t>
              </a:r>
            </a:p>
          </p:txBody>
        </p:sp>
        <p:sp>
          <p:nvSpPr>
            <p:cNvPr id="27" name="TextBox 27"/>
            <p:cNvSpPr txBox="1"/>
            <p:nvPr/>
          </p:nvSpPr>
          <p:spPr>
            <a:xfrm>
              <a:off x="1752600" y="3924300"/>
              <a:ext cx="8795646" cy="1523365"/>
            </a:xfrm>
            <a:prstGeom prst="rect">
              <a:avLst/>
            </a:prstGeom>
          </p:spPr>
          <p:txBody>
            <a:bodyPr lIns="0" tIns="0" rIns="0" bIns="0" rtlCol="0" anchor="t">
              <a:spAutoFit/>
            </a:bodyPr>
            <a:lstStyle/>
            <a:p>
              <a:pPr algn="l">
                <a:lnSpc>
                  <a:spcPts val="11960"/>
                </a:lnSpc>
              </a:pPr>
              <a:r>
                <a:rPr lang="en-US" sz="10400" b="1">
                  <a:solidFill>
                    <a:srgbClr val="000000"/>
                  </a:solidFill>
                  <a:latin typeface="Garet Bold"/>
                  <a:ea typeface="Garet Bold"/>
                  <a:cs typeface="Garet Bold"/>
                  <a:sym typeface="Garet Bold"/>
                </a:rPr>
                <a:t>THANK YOU</a:t>
              </a:r>
            </a:p>
          </p:txBody>
        </p:sp>
      </p:grpSp>
      <p:grpSp>
        <p:nvGrpSpPr>
          <p:cNvPr id="33" name="Group 19">
            <a:extLst>
              <a:ext uri="{FF2B5EF4-FFF2-40B4-BE49-F238E27FC236}">
                <a16:creationId xmlns:a16="http://schemas.microsoft.com/office/drawing/2014/main" id="{E2AFF3EA-AA7C-8E2D-95BF-9F01BF3C2E88}"/>
              </a:ext>
            </a:extLst>
          </p:cNvPr>
          <p:cNvGrpSpPr/>
          <p:nvPr/>
        </p:nvGrpSpPr>
        <p:grpSpPr>
          <a:xfrm>
            <a:off x="11506200" y="1270546"/>
            <a:ext cx="1977164" cy="1977164"/>
            <a:chOff x="0" y="0"/>
            <a:chExt cx="812800" cy="812800"/>
          </a:xfrm>
        </p:grpSpPr>
        <p:sp>
          <p:nvSpPr>
            <p:cNvPr id="34" name="Freeform 20">
              <a:extLst>
                <a:ext uri="{FF2B5EF4-FFF2-40B4-BE49-F238E27FC236}">
                  <a16:creationId xmlns:a16="http://schemas.microsoft.com/office/drawing/2014/main" id="{C1D33B82-E4A4-B7F1-AD10-5A5EC2BB4004}"/>
                </a:ext>
              </a:extLst>
            </p:cNvPr>
            <p:cNvSpPr/>
            <p:nvPr/>
          </p:nvSpPr>
          <p:spPr>
            <a:xfrm>
              <a:off x="0" y="0"/>
              <a:ext cx="812800" cy="812800"/>
            </a:xfrm>
            <a:custGeom>
              <a:avLst/>
              <a:gdLst/>
              <a:ahLst/>
              <a:cxnLst/>
              <a:rect l="l" t="t" r="r" b="b"/>
              <a:pathLst>
                <a:path w="812800" h="812800">
                  <a:moveTo>
                    <a:pt x="199699" y="0"/>
                  </a:moveTo>
                  <a:lnTo>
                    <a:pt x="613101" y="0"/>
                  </a:lnTo>
                  <a:cubicBezTo>
                    <a:pt x="666064" y="0"/>
                    <a:pt x="716859" y="21040"/>
                    <a:pt x="754309" y="58491"/>
                  </a:cubicBezTo>
                  <a:cubicBezTo>
                    <a:pt x="791760" y="95941"/>
                    <a:pt x="812800" y="146736"/>
                    <a:pt x="812800" y="199699"/>
                  </a:cubicBezTo>
                  <a:lnTo>
                    <a:pt x="812800" y="613101"/>
                  </a:lnTo>
                  <a:cubicBezTo>
                    <a:pt x="812800" y="666064"/>
                    <a:pt x="791760" y="716859"/>
                    <a:pt x="754309" y="754309"/>
                  </a:cubicBezTo>
                  <a:cubicBezTo>
                    <a:pt x="716859" y="791760"/>
                    <a:pt x="666064" y="812800"/>
                    <a:pt x="613101" y="812800"/>
                  </a:cubicBezTo>
                  <a:lnTo>
                    <a:pt x="199699" y="812800"/>
                  </a:lnTo>
                  <a:cubicBezTo>
                    <a:pt x="146736" y="812800"/>
                    <a:pt x="95941" y="791760"/>
                    <a:pt x="58491" y="754309"/>
                  </a:cubicBezTo>
                  <a:cubicBezTo>
                    <a:pt x="21040" y="716859"/>
                    <a:pt x="0" y="666064"/>
                    <a:pt x="0" y="613101"/>
                  </a:cubicBezTo>
                  <a:lnTo>
                    <a:pt x="0" y="199699"/>
                  </a:lnTo>
                  <a:cubicBezTo>
                    <a:pt x="0" y="146736"/>
                    <a:pt x="21040" y="95941"/>
                    <a:pt x="58491" y="58491"/>
                  </a:cubicBezTo>
                  <a:cubicBezTo>
                    <a:pt x="95941" y="21040"/>
                    <a:pt x="146736" y="0"/>
                    <a:pt x="199699" y="0"/>
                  </a:cubicBezTo>
                  <a:close/>
                </a:path>
              </a:pathLst>
            </a:custGeom>
            <a:solidFill>
              <a:srgbClr val="8E7156">
                <a:alpha val="29804"/>
              </a:srgbClr>
            </a:solidFill>
          </p:spPr>
          <p:txBody>
            <a:bodyPr/>
            <a:lstStyle/>
            <a:p>
              <a:endParaRPr lang="en-CH"/>
            </a:p>
          </p:txBody>
        </p:sp>
        <p:sp>
          <p:nvSpPr>
            <p:cNvPr id="35" name="TextBox 21">
              <a:extLst>
                <a:ext uri="{FF2B5EF4-FFF2-40B4-BE49-F238E27FC236}">
                  <a16:creationId xmlns:a16="http://schemas.microsoft.com/office/drawing/2014/main" id="{6CC0B029-80BA-262F-A5AF-DF780D61D534}"/>
                </a:ext>
              </a:extLst>
            </p:cNvPr>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2" name="Group 13">
            <a:extLst>
              <a:ext uri="{FF2B5EF4-FFF2-40B4-BE49-F238E27FC236}">
                <a16:creationId xmlns:a16="http://schemas.microsoft.com/office/drawing/2014/main" id="{BEA75ADD-439D-C076-F540-B2999DC5F476}"/>
              </a:ext>
            </a:extLst>
          </p:cNvPr>
          <p:cNvGrpSpPr/>
          <p:nvPr/>
        </p:nvGrpSpPr>
        <p:grpSpPr>
          <a:xfrm>
            <a:off x="-846707" y="6016"/>
            <a:ext cx="1694792" cy="10287000"/>
            <a:chOff x="0" y="0"/>
            <a:chExt cx="446365" cy="2709333"/>
          </a:xfrm>
        </p:grpSpPr>
        <p:sp>
          <p:nvSpPr>
            <p:cNvPr id="3" name="Freeform 14">
              <a:extLst>
                <a:ext uri="{FF2B5EF4-FFF2-40B4-BE49-F238E27FC236}">
                  <a16:creationId xmlns:a16="http://schemas.microsoft.com/office/drawing/2014/main" id="{479E5BE9-F3CF-C380-AFEB-6E7F372A294D}"/>
                </a:ext>
              </a:extLst>
            </p:cNvPr>
            <p:cNvSpPr/>
            <p:nvPr/>
          </p:nvSpPr>
          <p:spPr>
            <a:xfrm>
              <a:off x="0" y="0"/>
              <a:ext cx="446365" cy="2709333"/>
            </a:xfrm>
            <a:custGeom>
              <a:avLst/>
              <a:gdLst/>
              <a:ahLst/>
              <a:cxnLst/>
              <a:rect l="l" t="t" r="r" b="b"/>
              <a:pathLst>
                <a:path w="446365" h="2709333">
                  <a:moveTo>
                    <a:pt x="223183" y="0"/>
                  </a:moveTo>
                  <a:lnTo>
                    <a:pt x="223183" y="0"/>
                  </a:lnTo>
                  <a:cubicBezTo>
                    <a:pt x="282374" y="0"/>
                    <a:pt x="339142" y="23514"/>
                    <a:pt x="380996" y="65369"/>
                  </a:cubicBezTo>
                  <a:cubicBezTo>
                    <a:pt x="422851" y="107224"/>
                    <a:pt x="446365" y="163991"/>
                    <a:pt x="446365" y="223183"/>
                  </a:cubicBezTo>
                  <a:lnTo>
                    <a:pt x="446365" y="2486151"/>
                  </a:lnTo>
                  <a:cubicBezTo>
                    <a:pt x="446365" y="2609411"/>
                    <a:pt x="346443" y="2709333"/>
                    <a:pt x="223183" y="2709333"/>
                  </a:cubicBezTo>
                  <a:lnTo>
                    <a:pt x="223183" y="2709333"/>
                  </a:lnTo>
                  <a:cubicBezTo>
                    <a:pt x="99922" y="2709333"/>
                    <a:pt x="0" y="2609411"/>
                    <a:pt x="0" y="2486151"/>
                  </a:cubicBezTo>
                  <a:lnTo>
                    <a:pt x="0" y="223183"/>
                  </a:lnTo>
                  <a:cubicBezTo>
                    <a:pt x="0" y="99922"/>
                    <a:pt x="99922" y="0"/>
                    <a:pt x="223183" y="0"/>
                  </a:cubicBezTo>
                  <a:close/>
                </a:path>
              </a:pathLst>
            </a:custGeom>
            <a:solidFill>
              <a:srgbClr val="8E7156"/>
            </a:solidFill>
          </p:spPr>
          <p:txBody>
            <a:bodyPr/>
            <a:lstStyle/>
            <a:p>
              <a:endParaRPr lang="en-CH"/>
            </a:p>
          </p:txBody>
        </p:sp>
        <p:sp>
          <p:nvSpPr>
            <p:cNvPr id="7" name="TextBox 15">
              <a:extLst>
                <a:ext uri="{FF2B5EF4-FFF2-40B4-BE49-F238E27FC236}">
                  <a16:creationId xmlns:a16="http://schemas.microsoft.com/office/drawing/2014/main" id="{2A5E424E-B410-5945-12B9-0B301186BDD1}"/>
                </a:ext>
              </a:extLst>
            </p:cNvPr>
            <p:cNvSpPr txBox="1"/>
            <p:nvPr/>
          </p:nvSpPr>
          <p:spPr>
            <a:xfrm>
              <a:off x="0" y="-38100"/>
              <a:ext cx="446365" cy="2747433"/>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88FBC8-07F8-347A-CF2F-D51F3AAD1DC8}"/>
            </a:ext>
          </a:extLst>
        </p:cNvPr>
        <p:cNvGrpSpPr/>
        <p:nvPr/>
      </p:nvGrpSpPr>
      <p:grpSpPr>
        <a:xfrm>
          <a:off x="0" y="0"/>
          <a:ext cx="0" cy="0"/>
          <a:chOff x="0" y="0"/>
          <a:chExt cx="0" cy="0"/>
        </a:xfrm>
      </p:grpSpPr>
      <p:grpSp>
        <p:nvGrpSpPr>
          <p:cNvPr id="7" name="Group 7">
            <a:extLst>
              <a:ext uri="{FF2B5EF4-FFF2-40B4-BE49-F238E27FC236}">
                <a16:creationId xmlns:a16="http://schemas.microsoft.com/office/drawing/2014/main" id="{EA03FE33-4AE1-6B31-3B9B-36914A804AB4}"/>
              </a:ext>
            </a:extLst>
          </p:cNvPr>
          <p:cNvGrpSpPr/>
          <p:nvPr/>
        </p:nvGrpSpPr>
        <p:grpSpPr>
          <a:xfrm>
            <a:off x="17259300" y="0"/>
            <a:ext cx="1694792" cy="10287000"/>
            <a:chOff x="0" y="0"/>
            <a:chExt cx="446365" cy="2709333"/>
          </a:xfrm>
        </p:grpSpPr>
        <p:sp>
          <p:nvSpPr>
            <p:cNvPr id="8" name="Freeform 8">
              <a:extLst>
                <a:ext uri="{FF2B5EF4-FFF2-40B4-BE49-F238E27FC236}">
                  <a16:creationId xmlns:a16="http://schemas.microsoft.com/office/drawing/2014/main" id="{6D4E371A-E2CE-A9B5-0B5C-C053519DEB24}"/>
                </a:ext>
              </a:extLst>
            </p:cNvPr>
            <p:cNvSpPr/>
            <p:nvPr/>
          </p:nvSpPr>
          <p:spPr>
            <a:xfrm>
              <a:off x="0" y="0"/>
              <a:ext cx="446365" cy="2709333"/>
            </a:xfrm>
            <a:custGeom>
              <a:avLst/>
              <a:gdLst/>
              <a:ahLst/>
              <a:cxnLst/>
              <a:rect l="l" t="t" r="r" b="b"/>
              <a:pathLst>
                <a:path w="446365" h="2709333">
                  <a:moveTo>
                    <a:pt x="223183" y="0"/>
                  </a:moveTo>
                  <a:lnTo>
                    <a:pt x="223183" y="0"/>
                  </a:lnTo>
                  <a:cubicBezTo>
                    <a:pt x="282374" y="0"/>
                    <a:pt x="339142" y="23514"/>
                    <a:pt x="380996" y="65369"/>
                  </a:cubicBezTo>
                  <a:cubicBezTo>
                    <a:pt x="422851" y="107224"/>
                    <a:pt x="446365" y="163991"/>
                    <a:pt x="446365" y="223183"/>
                  </a:cubicBezTo>
                  <a:lnTo>
                    <a:pt x="446365" y="2486151"/>
                  </a:lnTo>
                  <a:cubicBezTo>
                    <a:pt x="446365" y="2609411"/>
                    <a:pt x="346443" y="2709333"/>
                    <a:pt x="223183" y="2709333"/>
                  </a:cubicBezTo>
                  <a:lnTo>
                    <a:pt x="223183" y="2709333"/>
                  </a:lnTo>
                  <a:cubicBezTo>
                    <a:pt x="99922" y="2709333"/>
                    <a:pt x="0" y="2609411"/>
                    <a:pt x="0" y="2486151"/>
                  </a:cubicBezTo>
                  <a:lnTo>
                    <a:pt x="0" y="223183"/>
                  </a:lnTo>
                  <a:cubicBezTo>
                    <a:pt x="0" y="99922"/>
                    <a:pt x="99922" y="0"/>
                    <a:pt x="223183" y="0"/>
                  </a:cubicBezTo>
                  <a:close/>
                </a:path>
              </a:pathLst>
            </a:custGeom>
            <a:solidFill>
              <a:srgbClr val="8E7156"/>
            </a:solidFill>
          </p:spPr>
          <p:txBody>
            <a:bodyPr/>
            <a:lstStyle/>
            <a:p>
              <a:endParaRPr lang="en-CH"/>
            </a:p>
          </p:txBody>
        </p:sp>
        <p:sp>
          <p:nvSpPr>
            <p:cNvPr id="9" name="TextBox 9">
              <a:extLst>
                <a:ext uri="{FF2B5EF4-FFF2-40B4-BE49-F238E27FC236}">
                  <a16:creationId xmlns:a16="http://schemas.microsoft.com/office/drawing/2014/main" id="{CEBA9D1A-A992-D005-D297-2315CEF9E15C}"/>
                </a:ext>
              </a:extLst>
            </p:cNvPr>
            <p:cNvSpPr txBox="1"/>
            <p:nvPr/>
          </p:nvSpPr>
          <p:spPr>
            <a:xfrm>
              <a:off x="0" y="-38100"/>
              <a:ext cx="446365" cy="2747433"/>
            </a:xfrm>
            <a:prstGeom prst="rect">
              <a:avLst/>
            </a:prstGeom>
          </p:spPr>
          <p:txBody>
            <a:bodyPr lIns="50800" tIns="50800" rIns="50800" bIns="50800" rtlCol="0" anchor="ctr"/>
            <a:lstStyle/>
            <a:p>
              <a:pPr algn="ctr">
                <a:lnSpc>
                  <a:spcPts val="2659"/>
                </a:lnSpc>
              </a:pPr>
              <a:endParaRPr/>
            </a:p>
          </p:txBody>
        </p:sp>
      </p:grpSp>
      <p:grpSp>
        <p:nvGrpSpPr>
          <p:cNvPr id="13" name="Group 13">
            <a:extLst>
              <a:ext uri="{FF2B5EF4-FFF2-40B4-BE49-F238E27FC236}">
                <a16:creationId xmlns:a16="http://schemas.microsoft.com/office/drawing/2014/main" id="{4DCB1EEB-047F-BF6D-5B6B-195F705EED15}"/>
              </a:ext>
            </a:extLst>
          </p:cNvPr>
          <p:cNvGrpSpPr/>
          <p:nvPr/>
        </p:nvGrpSpPr>
        <p:grpSpPr>
          <a:xfrm>
            <a:off x="0" y="0"/>
            <a:ext cx="1028700" cy="1028700"/>
            <a:chOff x="0" y="0"/>
            <a:chExt cx="812800" cy="812800"/>
          </a:xfrm>
        </p:grpSpPr>
        <p:sp>
          <p:nvSpPr>
            <p:cNvPr id="14" name="Freeform 14">
              <a:extLst>
                <a:ext uri="{FF2B5EF4-FFF2-40B4-BE49-F238E27FC236}">
                  <a16:creationId xmlns:a16="http://schemas.microsoft.com/office/drawing/2014/main" id="{FB2D3761-D8ED-2FF0-9D9D-FA477EFE92AC}"/>
                </a:ext>
              </a:extLst>
            </p:cNvPr>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8E7156"/>
            </a:solidFill>
          </p:spPr>
          <p:txBody>
            <a:bodyPr/>
            <a:lstStyle/>
            <a:p>
              <a:endParaRPr lang="en-CH"/>
            </a:p>
          </p:txBody>
        </p:sp>
        <p:sp>
          <p:nvSpPr>
            <p:cNvPr id="15" name="TextBox 15">
              <a:extLst>
                <a:ext uri="{FF2B5EF4-FFF2-40B4-BE49-F238E27FC236}">
                  <a16:creationId xmlns:a16="http://schemas.microsoft.com/office/drawing/2014/main" id="{3FE84763-8BFC-BBAE-5E3B-69D12F611F05}"/>
                </a:ext>
              </a:extLst>
            </p:cNvPr>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6" name="TextBox 16">
            <a:extLst>
              <a:ext uri="{FF2B5EF4-FFF2-40B4-BE49-F238E27FC236}">
                <a16:creationId xmlns:a16="http://schemas.microsoft.com/office/drawing/2014/main" id="{1E3E9895-4642-F03D-D02A-A450F76D8307}"/>
              </a:ext>
            </a:extLst>
          </p:cNvPr>
          <p:cNvSpPr txBox="1"/>
          <p:nvPr/>
        </p:nvSpPr>
        <p:spPr>
          <a:xfrm>
            <a:off x="1676400" y="1783342"/>
            <a:ext cx="13115365" cy="1174424"/>
          </a:xfrm>
          <a:prstGeom prst="rect">
            <a:avLst/>
          </a:prstGeom>
        </p:spPr>
        <p:txBody>
          <a:bodyPr wrap="square" lIns="0" tIns="0" rIns="0" bIns="0" rtlCol="0" anchor="t">
            <a:spAutoFit/>
          </a:bodyPr>
          <a:lstStyle/>
          <a:p>
            <a:pPr algn="l">
              <a:lnSpc>
                <a:spcPts val="9487"/>
              </a:lnSpc>
            </a:pPr>
            <a:r>
              <a:rPr lang="en-US" sz="6776" b="1">
                <a:solidFill>
                  <a:srgbClr val="000000"/>
                </a:solidFill>
                <a:latin typeface="Garet Bold"/>
                <a:ea typeface="Garet Bold"/>
                <a:cs typeface="Garet Bold"/>
                <a:sym typeface="Garet Bold"/>
              </a:rPr>
              <a:t>CONTENT</a:t>
            </a:r>
          </a:p>
        </p:txBody>
      </p:sp>
      <p:grpSp>
        <p:nvGrpSpPr>
          <p:cNvPr id="51" name="Group 50">
            <a:extLst>
              <a:ext uri="{FF2B5EF4-FFF2-40B4-BE49-F238E27FC236}">
                <a16:creationId xmlns:a16="http://schemas.microsoft.com/office/drawing/2014/main" id="{4015A626-5995-863C-A626-73D3BAFAC576}"/>
              </a:ext>
            </a:extLst>
          </p:cNvPr>
          <p:cNvGrpSpPr/>
          <p:nvPr/>
        </p:nvGrpSpPr>
        <p:grpSpPr>
          <a:xfrm>
            <a:off x="1676400" y="3971814"/>
            <a:ext cx="15671773" cy="3357421"/>
            <a:chOff x="1676400" y="2172320"/>
            <a:chExt cx="15671773" cy="3357421"/>
          </a:xfrm>
        </p:grpSpPr>
        <p:grpSp>
          <p:nvGrpSpPr>
            <p:cNvPr id="17" name="Group 17">
              <a:extLst>
                <a:ext uri="{FF2B5EF4-FFF2-40B4-BE49-F238E27FC236}">
                  <a16:creationId xmlns:a16="http://schemas.microsoft.com/office/drawing/2014/main" id="{714141CB-FD3B-0F02-865A-B9731BE85414}"/>
                </a:ext>
              </a:extLst>
            </p:cNvPr>
            <p:cNvGrpSpPr/>
            <p:nvPr/>
          </p:nvGrpSpPr>
          <p:grpSpPr>
            <a:xfrm>
              <a:off x="1676400" y="2194653"/>
              <a:ext cx="969409" cy="973196"/>
              <a:chOff x="0" y="-3175"/>
              <a:chExt cx="812800" cy="815975"/>
            </a:xfrm>
          </p:grpSpPr>
          <p:sp>
            <p:nvSpPr>
              <p:cNvPr id="18" name="Freeform 18">
                <a:extLst>
                  <a:ext uri="{FF2B5EF4-FFF2-40B4-BE49-F238E27FC236}">
                    <a16:creationId xmlns:a16="http://schemas.microsoft.com/office/drawing/2014/main" id="{349C3084-5547-735D-C043-FE815C62B440}"/>
                  </a:ext>
                </a:extLst>
              </p:cNvPr>
              <p:cNvSpPr/>
              <p:nvPr/>
            </p:nvSpPr>
            <p:spPr>
              <a:xfrm>
                <a:off x="0" y="0"/>
                <a:ext cx="812800" cy="812800"/>
              </a:xfrm>
              <a:custGeom>
                <a:avLst/>
                <a:gdLst/>
                <a:ahLst/>
                <a:cxnLst/>
                <a:rect l="l" t="t" r="r" b="b"/>
                <a:pathLst>
                  <a:path w="812800" h="812800">
                    <a:moveTo>
                      <a:pt x="652780" y="0"/>
                    </a:moveTo>
                    <a:lnTo>
                      <a:pt x="160020" y="0"/>
                    </a:lnTo>
                    <a:lnTo>
                      <a:pt x="0" y="160020"/>
                    </a:lnTo>
                    <a:lnTo>
                      <a:pt x="0" y="652780"/>
                    </a:lnTo>
                    <a:lnTo>
                      <a:pt x="160020" y="812800"/>
                    </a:lnTo>
                    <a:lnTo>
                      <a:pt x="652780" y="812800"/>
                    </a:lnTo>
                    <a:lnTo>
                      <a:pt x="812800" y="652780"/>
                    </a:lnTo>
                    <a:lnTo>
                      <a:pt x="812800" y="160020"/>
                    </a:lnTo>
                    <a:lnTo>
                      <a:pt x="652780" y="0"/>
                    </a:lnTo>
                    <a:close/>
                  </a:path>
                </a:pathLst>
              </a:custGeom>
              <a:solidFill>
                <a:srgbClr val="8E7156"/>
              </a:solidFill>
            </p:spPr>
            <p:txBody>
              <a:bodyPr/>
              <a:lstStyle/>
              <a:p>
                <a:endParaRPr lang="en-CH"/>
              </a:p>
            </p:txBody>
          </p:sp>
          <p:sp>
            <p:nvSpPr>
              <p:cNvPr id="19" name="TextBox 19">
                <a:extLst>
                  <a:ext uri="{FF2B5EF4-FFF2-40B4-BE49-F238E27FC236}">
                    <a16:creationId xmlns:a16="http://schemas.microsoft.com/office/drawing/2014/main" id="{BB4C572C-21DC-85B8-45DD-E2A7542EF888}"/>
                  </a:ext>
                </a:extLst>
              </p:cNvPr>
              <p:cNvSpPr txBox="1"/>
              <p:nvPr/>
            </p:nvSpPr>
            <p:spPr>
              <a:xfrm>
                <a:off x="63500" y="-3175"/>
                <a:ext cx="685800" cy="752475"/>
              </a:xfrm>
              <a:prstGeom prst="rect">
                <a:avLst/>
              </a:prstGeom>
            </p:spPr>
            <p:txBody>
              <a:bodyPr lIns="44470" tIns="44470" rIns="44470" bIns="44470" rtlCol="0" anchor="ctr"/>
              <a:lstStyle/>
              <a:p>
                <a:pPr algn="ctr">
                  <a:lnSpc>
                    <a:spcPts val="4759"/>
                  </a:lnSpc>
                </a:pPr>
                <a:r>
                  <a:rPr lang="en-US" sz="3399" b="1">
                    <a:solidFill>
                      <a:srgbClr val="FFFFFF"/>
                    </a:solidFill>
                    <a:latin typeface="Garet Bold"/>
                    <a:ea typeface="Garet Bold"/>
                    <a:cs typeface="Garet Bold"/>
                    <a:sym typeface="Garet Bold"/>
                  </a:rPr>
                  <a:t>01</a:t>
                </a:r>
              </a:p>
            </p:txBody>
          </p:sp>
        </p:grpSp>
        <p:grpSp>
          <p:nvGrpSpPr>
            <p:cNvPr id="20" name="Group 20">
              <a:extLst>
                <a:ext uri="{FF2B5EF4-FFF2-40B4-BE49-F238E27FC236}">
                  <a16:creationId xmlns:a16="http://schemas.microsoft.com/office/drawing/2014/main" id="{B17A1A2E-F2CF-B7AF-DD14-5FF01D4CE5F5}"/>
                </a:ext>
              </a:extLst>
            </p:cNvPr>
            <p:cNvGrpSpPr/>
            <p:nvPr/>
          </p:nvGrpSpPr>
          <p:grpSpPr>
            <a:xfrm>
              <a:off x="1676400" y="3375599"/>
              <a:ext cx="969409" cy="973196"/>
              <a:chOff x="0" y="-3175"/>
              <a:chExt cx="812800" cy="815975"/>
            </a:xfrm>
          </p:grpSpPr>
          <p:sp>
            <p:nvSpPr>
              <p:cNvPr id="21" name="Freeform 21">
                <a:extLst>
                  <a:ext uri="{FF2B5EF4-FFF2-40B4-BE49-F238E27FC236}">
                    <a16:creationId xmlns:a16="http://schemas.microsoft.com/office/drawing/2014/main" id="{BC35C725-22BA-A36F-3760-004F9AEECBA0}"/>
                  </a:ext>
                </a:extLst>
              </p:cNvPr>
              <p:cNvSpPr/>
              <p:nvPr/>
            </p:nvSpPr>
            <p:spPr>
              <a:xfrm>
                <a:off x="0" y="0"/>
                <a:ext cx="812800" cy="812800"/>
              </a:xfrm>
              <a:custGeom>
                <a:avLst/>
                <a:gdLst/>
                <a:ahLst/>
                <a:cxnLst/>
                <a:rect l="l" t="t" r="r" b="b"/>
                <a:pathLst>
                  <a:path w="812800" h="812800">
                    <a:moveTo>
                      <a:pt x="652780" y="0"/>
                    </a:moveTo>
                    <a:lnTo>
                      <a:pt x="160020" y="0"/>
                    </a:lnTo>
                    <a:lnTo>
                      <a:pt x="0" y="160020"/>
                    </a:lnTo>
                    <a:lnTo>
                      <a:pt x="0" y="652780"/>
                    </a:lnTo>
                    <a:lnTo>
                      <a:pt x="160020" y="812800"/>
                    </a:lnTo>
                    <a:lnTo>
                      <a:pt x="652780" y="812800"/>
                    </a:lnTo>
                    <a:lnTo>
                      <a:pt x="812800" y="652780"/>
                    </a:lnTo>
                    <a:lnTo>
                      <a:pt x="812800" y="160020"/>
                    </a:lnTo>
                    <a:lnTo>
                      <a:pt x="652780" y="0"/>
                    </a:lnTo>
                    <a:close/>
                  </a:path>
                </a:pathLst>
              </a:custGeom>
              <a:solidFill>
                <a:srgbClr val="8E7156"/>
              </a:solidFill>
            </p:spPr>
            <p:txBody>
              <a:bodyPr/>
              <a:lstStyle/>
              <a:p>
                <a:endParaRPr lang="en-CH"/>
              </a:p>
            </p:txBody>
          </p:sp>
          <p:sp>
            <p:nvSpPr>
              <p:cNvPr id="22" name="TextBox 22">
                <a:extLst>
                  <a:ext uri="{FF2B5EF4-FFF2-40B4-BE49-F238E27FC236}">
                    <a16:creationId xmlns:a16="http://schemas.microsoft.com/office/drawing/2014/main" id="{46ADD15F-3539-8B28-9B81-5320CC2CD2E5}"/>
                  </a:ext>
                </a:extLst>
              </p:cNvPr>
              <p:cNvSpPr txBox="1"/>
              <p:nvPr/>
            </p:nvSpPr>
            <p:spPr>
              <a:xfrm>
                <a:off x="63500" y="-3175"/>
                <a:ext cx="685800" cy="752475"/>
              </a:xfrm>
              <a:prstGeom prst="rect">
                <a:avLst/>
              </a:prstGeom>
            </p:spPr>
            <p:txBody>
              <a:bodyPr lIns="44470" tIns="44470" rIns="44470" bIns="44470" rtlCol="0" anchor="ctr"/>
              <a:lstStyle/>
              <a:p>
                <a:pPr algn="ctr">
                  <a:lnSpc>
                    <a:spcPts val="4759"/>
                  </a:lnSpc>
                </a:pPr>
                <a:r>
                  <a:rPr lang="en-US" sz="3399" b="1">
                    <a:solidFill>
                      <a:srgbClr val="FFFFFF"/>
                    </a:solidFill>
                    <a:latin typeface="Garet Bold"/>
                    <a:ea typeface="Garet Bold"/>
                    <a:cs typeface="Garet Bold"/>
                    <a:sym typeface="Garet Bold"/>
                  </a:rPr>
                  <a:t>02</a:t>
                </a:r>
              </a:p>
            </p:txBody>
          </p:sp>
        </p:grpSp>
        <p:grpSp>
          <p:nvGrpSpPr>
            <p:cNvPr id="23" name="Group 23">
              <a:extLst>
                <a:ext uri="{FF2B5EF4-FFF2-40B4-BE49-F238E27FC236}">
                  <a16:creationId xmlns:a16="http://schemas.microsoft.com/office/drawing/2014/main" id="{B586835B-83DC-30DE-51B7-40CA8D8727F5}"/>
                </a:ext>
              </a:extLst>
            </p:cNvPr>
            <p:cNvGrpSpPr/>
            <p:nvPr/>
          </p:nvGrpSpPr>
          <p:grpSpPr>
            <a:xfrm>
              <a:off x="1676400" y="4556545"/>
              <a:ext cx="969409" cy="973196"/>
              <a:chOff x="0" y="-3175"/>
              <a:chExt cx="812800" cy="815975"/>
            </a:xfrm>
          </p:grpSpPr>
          <p:sp>
            <p:nvSpPr>
              <p:cNvPr id="24" name="Freeform 24">
                <a:extLst>
                  <a:ext uri="{FF2B5EF4-FFF2-40B4-BE49-F238E27FC236}">
                    <a16:creationId xmlns:a16="http://schemas.microsoft.com/office/drawing/2014/main" id="{EC0670D9-8453-723E-C6FA-ED67FC4B5757}"/>
                  </a:ext>
                </a:extLst>
              </p:cNvPr>
              <p:cNvSpPr/>
              <p:nvPr/>
            </p:nvSpPr>
            <p:spPr>
              <a:xfrm>
                <a:off x="0" y="0"/>
                <a:ext cx="812800" cy="812800"/>
              </a:xfrm>
              <a:custGeom>
                <a:avLst/>
                <a:gdLst/>
                <a:ahLst/>
                <a:cxnLst/>
                <a:rect l="l" t="t" r="r" b="b"/>
                <a:pathLst>
                  <a:path w="812800" h="812800">
                    <a:moveTo>
                      <a:pt x="652780" y="0"/>
                    </a:moveTo>
                    <a:lnTo>
                      <a:pt x="160020" y="0"/>
                    </a:lnTo>
                    <a:lnTo>
                      <a:pt x="0" y="160020"/>
                    </a:lnTo>
                    <a:lnTo>
                      <a:pt x="0" y="652780"/>
                    </a:lnTo>
                    <a:lnTo>
                      <a:pt x="160020" y="812800"/>
                    </a:lnTo>
                    <a:lnTo>
                      <a:pt x="652780" y="812800"/>
                    </a:lnTo>
                    <a:lnTo>
                      <a:pt x="812800" y="652780"/>
                    </a:lnTo>
                    <a:lnTo>
                      <a:pt x="812800" y="160020"/>
                    </a:lnTo>
                    <a:lnTo>
                      <a:pt x="652780" y="0"/>
                    </a:lnTo>
                    <a:close/>
                  </a:path>
                </a:pathLst>
              </a:custGeom>
              <a:solidFill>
                <a:srgbClr val="8E7156"/>
              </a:solidFill>
            </p:spPr>
            <p:txBody>
              <a:bodyPr/>
              <a:lstStyle/>
              <a:p>
                <a:endParaRPr lang="en-CH"/>
              </a:p>
            </p:txBody>
          </p:sp>
          <p:sp>
            <p:nvSpPr>
              <p:cNvPr id="25" name="TextBox 25">
                <a:extLst>
                  <a:ext uri="{FF2B5EF4-FFF2-40B4-BE49-F238E27FC236}">
                    <a16:creationId xmlns:a16="http://schemas.microsoft.com/office/drawing/2014/main" id="{184B54D8-998C-865A-B677-B4A37BBB2100}"/>
                  </a:ext>
                </a:extLst>
              </p:cNvPr>
              <p:cNvSpPr txBox="1"/>
              <p:nvPr/>
            </p:nvSpPr>
            <p:spPr>
              <a:xfrm>
                <a:off x="63500" y="-3175"/>
                <a:ext cx="685800" cy="752475"/>
              </a:xfrm>
              <a:prstGeom prst="rect">
                <a:avLst/>
              </a:prstGeom>
            </p:spPr>
            <p:txBody>
              <a:bodyPr lIns="44470" tIns="44470" rIns="44470" bIns="44470" rtlCol="0" anchor="ctr"/>
              <a:lstStyle/>
              <a:p>
                <a:pPr algn="ctr">
                  <a:lnSpc>
                    <a:spcPts val="4759"/>
                  </a:lnSpc>
                </a:pPr>
                <a:r>
                  <a:rPr lang="en-US" sz="3399" b="1">
                    <a:solidFill>
                      <a:srgbClr val="FFFFFF"/>
                    </a:solidFill>
                    <a:latin typeface="Garet Bold"/>
                    <a:ea typeface="Garet Bold"/>
                    <a:cs typeface="Garet Bold"/>
                    <a:sym typeface="Garet Bold"/>
                  </a:rPr>
                  <a:t>03</a:t>
                </a:r>
              </a:p>
            </p:txBody>
          </p:sp>
        </p:grpSp>
        <p:grpSp>
          <p:nvGrpSpPr>
            <p:cNvPr id="26" name="Group 26">
              <a:extLst>
                <a:ext uri="{FF2B5EF4-FFF2-40B4-BE49-F238E27FC236}">
                  <a16:creationId xmlns:a16="http://schemas.microsoft.com/office/drawing/2014/main" id="{580386B4-D5E6-1C9F-546E-E3151F1C0BD6}"/>
                </a:ext>
              </a:extLst>
            </p:cNvPr>
            <p:cNvGrpSpPr/>
            <p:nvPr/>
          </p:nvGrpSpPr>
          <p:grpSpPr>
            <a:xfrm>
              <a:off x="8807639" y="2172320"/>
              <a:ext cx="969409" cy="973196"/>
              <a:chOff x="0" y="-3175"/>
              <a:chExt cx="812800" cy="815975"/>
            </a:xfrm>
          </p:grpSpPr>
          <p:sp>
            <p:nvSpPr>
              <p:cNvPr id="27" name="Freeform 27">
                <a:extLst>
                  <a:ext uri="{FF2B5EF4-FFF2-40B4-BE49-F238E27FC236}">
                    <a16:creationId xmlns:a16="http://schemas.microsoft.com/office/drawing/2014/main" id="{135288BA-CD90-B9F9-C412-AA7EF23A258C}"/>
                  </a:ext>
                </a:extLst>
              </p:cNvPr>
              <p:cNvSpPr/>
              <p:nvPr/>
            </p:nvSpPr>
            <p:spPr>
              <a:xfrm>
                <a:off x="0" y="0"/>
                <a:ext cx="812800" cy="812800"/>
              </a:xfrm>
              <a:custGeom>
                <a:avLst/>
                <a:gdLst/>
                <a:ahLst/>
                <a:cxnLst/>
                <a:rect l="l" t="t" r="r" b="b"/>
                <a:pathLst>
                  <a:path w="812800" h="812800">
                    <a:moveTo>
                      <a:pt x="652780" y="0"/>
                    </a:moveTo>
                    <a:lnTo>
                      <a:pt x="160020" y="0"/>
                    </a:lnTo>
                    <a:lnTo>
                      <a:pt x="0" y="160020"/>
                    </a:lnTo>
                    <a:lnTo>
                      <a:pt x="0" y="652780"/>
                    </a:lnTo>
                    <a:lnTo>
                      <a:pt x="160020" y="812800"/>
                    </a:lnTo>
                    <a:lnTo>
                      <a:pt x="652780" y="812800"/>
                    </a:lnTo>
                    <a:lnTo>
                      <a:pt x="812800" y="652780"/>
                    </a:lnTo>
                    <a:lnTo>
                      <a:pt x="812800" y="160020"/>
                    </a:lnTo>
                    <a:lnTo>
                      <a:pt x="652780" y="0"/>
                    </a:lnTo>
                    <a:close/>
                  </a:path>
                </a:pathLst>
              </a:custGeom>
              <a:solidFill>
                <a:srgbClr val="8E7156"/>
              </a:solidFill>
            </p:spPr>
            <p:txBody>
              <a:bodyPr/>
              <a:lstStyle/>
              <a:p>
                <a:endParaRPr lang="en-CH"/>
              </a:p>
            </p:txBody>
          </p:sp>
          <p:sp>
            <p:nvSpPr>
              <p:cNvPr id="28" name="TextBox 28">
                <a:extLst>
                  <a:ext uri="{FF2B5EF4-FFF2-40B4-BE49-F238E27FC236}">
                    <a16:creationId xmlns:a16="http://schemas.microsoft.com/office/drawing/2014/main" id="{A8E0D7F6-D94E-7CFD-FF20-06AFD293FC5D}"/>
                  </a:ext>
                </a:extLst>
              </p:cNvPr>
              <p:cNvSpPr txBox="1"/>
              <p:nvPr/>
            </p:nvSpPr>
            <p:spPr>
              <a:xfrm>
                <a:off x="63500" y="-3175"/>
                <a:ext cx="685800" cy="752475"/>
              </a:xfrm>
              <a:prstGeom prst="rect">
                <a:avLst/>
              </a:prstGeom>
            </p:spPr>
            <p:txBody>
              <a:bodyPr lIns="44470" tIns="44470" rIns="44470" bIns="44470" rtlCol="0" anchor="ctr"/>
              <a:lstStyle/>
              <a:p>
                <a:pPr algn="ctr">
                  <a:lnSpc>
                    <a:spcPts val="4759"/>
                  </a:lnSpc>
                </a:pPr>
                <a:r>
                  <a:rPr lang="en-US" sz="3399" b="1">
                    <a:solidFill>
                      <a:srgbClr val="FFFFFF"/>
                    </a:solidFill>
                    <a:latin typeface="Garet Bold"/>
                    <a:ea typeface="Garet Bold"/>
                    <a:cs typeface="Garet Bold"/>
                    <a:sym typeface="Garet Bold"/>
                  </a:rPr>
                  <a:t>04</a:t>
                </a:r>
              </a:p>
            </p:txBody>
          </p:sp>
        </p:grpSp>
        <p:grpSp>
          <p:nvGrpSpPr>
            <p:cNvPr id="29" name="Group 29">
              <a:extLst>
                <a:ext uri="{FF2B5EF4-FFF2-40B4-BE49-F238E27FC236}">
                  <a16:creationId xmlns:a16="http://schemas.microsoft.com/office/drawing/2014/main" id="{698504BE-40D5-A046-04F4-0EF0E05110C9}"/>
                </a:ext>
              </a:extLst>
            </p:cNvPr>
            <p:cNvGrpSpPr/>
            <p:nvPr/>
          </p:nvGrpSpPr>
          <p:grpSpPr>
            <a:xfrm>
              <a:off x="8807639" y="3353265"/>
              <a:ext cx="969409" cy="973196"/>
              <a:chOff x="0" y="-3175"/>
              <a:chExt cx="812800" cy="815975"/>
            </a:xfrm>
          </p:grpSpPr>
          <p:sp>
            <p:nvSpPr>
              <p:cNvPr id="30" name="Freeform 30">
                <a:extLst>
                  <a:ext uri="{FF2B5EF4-FFF2-40B4-BE49-F238E27FC236}">
                    <a16:creationId xmlns:a16="http://schemas.microsoft.com/office/drawing/2014/main" id="{DB0CE585-9ADB-7E20-1DE1-1184BB17477C}"/>
                  </a:ext>
                </a:extLst>
              </p:cNvPr>
              <p:cNvSpPr/>
              <p:nvPr/>
            </p:nvSpPr>
            <p:spPr>
              <a:xfrm>
                <a:off x="0" y="0"/>
                <a:ext cx="812800" cy="812800"/>
              </a:xfrm>
              <a:custGeom>
                <a:avLst/>
                <a:gdLst/>
                <a:ahLst/>
                <a:cxnLst/>
                <a:rect l="l" t="t" r="r" b="b"/>
                <a:pathLst>
                  <a:path w="812800" h="812800">
                    <a:moveTo>
                      <a:pt x="652780" y="0"/>
                    </a:moveTo>
                    <a:lnTo>
                      <a:pt x="160020" y="0"/>
                    </a:lnTo>
                    <a:lnTo>
                      <a:pt x="0" y="160020"/>
                    </a:lnTo>
                    <a:lnTo>
                      <a:pt x="0" y="652780"/>
                    </a:lnTo>
                    <a:lnTo>
                      <a:pt x="160020" y="812800"/>
                    </a:lnTo>
                    <a:lnTo>
                      <a:pt x="652780" y="812800"/>
                    </a:lnTo>
                    <a:lnTo>
                      <a:pt x="812800" y="652780"/>
                    </a:lnTo>
                    <a:lnTo>
                      <a:pt x="812800" y="160020"/>
                    </a:lnTo>
                    <a:lnTo>
                      <a:pt x="652780" y="0"/>
                    </a:lnTo>
                    <a:close/>
                  </a:path>
                </a:pathLst>
              </a:custGeom>
              <a:solidFill>
                <a:srgbClr val="8E7156"/>
              </a:solidFill>
            </p:spPr>
            <p:txBody>
              <a:bodyPr/>
              <a:lstStyle/>
              <a:p>
                <a:endParaRPr lang="en-CH"/>
              </a:p>
            </p:txBody>
          </p:sp>
          <p:sp>
            <p:nvSpPr>
              <p:cNvPr id="31" name="TextBox 31">
                <a:extLst>
                  <a:ext uri="{FF2B5EF4-FFF2-40B4-BE49-F238E27FC236}">
                    <a16:creationId xmlns:a16="http://schemas.microsoft.com/office/drawing/2014/main" id="{044C342B-8ACE-A6E5-CE5C-7833F5DC78AE}"/>
                  </a:ext>
                </a:extLst>
              </p:cNvPr>
              <p:cNvSpPr txBox="1"/>
              <p:nvPr/>
            </p:nvSpPr>
            <p:spPr>
              <a:xfrm>
                <a:off x="63500" y="-3175"/>
                <a:ext cx="685800" cy="752475"/>
              </a:xfrm>
              <a:prstGeom prst="rect">
                <a:avLst/>
              </a:prstGeom>
            </p:spPr>
            <p:txBody>
              <a:bodyPr lIns="44470" tIns="44470" rIns="44470" bIns="44470" rtlCol="0" anchor="ctr"/>
              <a:lstStyle/>
              <a:p>
                <a:pPr algn="ctr">
                  <a:lnSpc>
                    <a:spcPts val="4759"/>
                  </a:lnSpc>
                </a:pPr>
                <a:r>
                  <a:rPr lang="en-US" sz="3399" b="1">
                    <a:solidFill>
                      <a:srgbClr val="FFFFFF"/>
                    </a:solidFill>
                    <a:latin typeface="Garet Bold"/>
                    <a:ea typeface="Garet Bold"/>
                    <a:cs typeface="Garet Bold"/>
                    <a:sym typeface="Garet Bold"/>
                  </a:rPr>
                  <a:t>05</a:t>
                </a:r>
              </a:p>
            </p:txBody>
          </p:sp>
        </p:grpSp>
        <p:grpSp>
          <p:nvGrpSpPr>
            <p:cNvPr id="32" name="Group 32">
              <a:extLst>
                <a:ext uri="{FF2B5EF4-FFF2-40B4-BE49-F238E27FC236}">
                  <a16:creationId xmlns:a16="http://schemas.microsoft.com/office/drawing/2014/main" id="{0BC1FEB9-041B-C249-FC2D-124F5241EDD2}"/>
                </a:ext>
              </a:extLst>
            </p:cNvPr>
            <p:cNvGrpSpPr/>
            <p:nvPr/>
          </p:nvGrpSpPr>
          <p:grpSpPr>
            <a:xfrm>
              <a:off x="8807639" y="4534211"/>
              <a:ext cx="969409" cy="973196"/>
              <a:chOff x="0" y="-3175"/>
              <a:chExt cx="812800" cy="815975"/>
            </a:xfrm>
          </p:grpSpPr>
          <p:sp>
            <p:nvSpPr>
              <p:cNvPr id="33" name="Freeform 33">
                <a:extLst>
                  <a:ext uri="{FF2B5EF4-FFF2-40B4-BE49-F238E27FC236}">
                    <a16:creationId xmlns:a16="http://schemas.microsoft.com/office/drawing/2014/main" id="{F0874A0F-A607-0B9B-E1B4-84057ACDC76E}"/>
                  </a:ext>
                </a:extLst>
              </p:cNvPr>
              <p:cNvSpPr/>
              <p:nvPr/>
            </p:nvSpPr>
            <p:spPr>
              <a:xfrm>
                <a:off x="0" y="0"/>
                <a:ext cx="812800" cy="812800"/>
              </a:xfrm>
              <a:custGeom>
                <a:avLst/>
                <a:gdLst/>
                <a:ahLst/>
                <a:cxnLst/>
                <a:rect l="l" t="t" r="r" b="b"/>
                <a:pathLst>
                  <a:path w="812800" h="812800">
                    <a:moveTo>
                      <a:pt x="652780" y="0"/>
                    </a:moveTo>
                    <a:lnTo>
                      <a:pt x="160020" y="0"/>
                    </a:lnTo>
                    <a:lnTo>
                      <a:pt x="0" y="160020"/>
                    </a:lnTo>
                    <a:lnTo>
                      <a:pt x="0" y="652780"/>
                    </a:lnTo>
                    <a:lnTo>
                      <a:pt x="160020" y="812800"/>
                    </a:lnTo>
                    <a:lnTo>
                      <a:pt x="652780" y="812800"/>
                    </a:lnTo>
                    <a:lnTo>
                      <a:pt x="812800" y="652780"/>
                    </a:lnTo>
                    <a:lnTo>
                      <a:pt x="812800" y="160020"/>
                    </a:lnTo>
                    <a:lnTo>
                      <a:pt x="652780" y="0"/>
                    </a:lnTo>
                    <a:close/>
                  </a:path>
                </a:pathLst>
              </a:custGeom>
              <a:solidFill>
                <a:srgbClr val="8E7156"/>
              </a:solidFill>
            </p:spPr>
            <p:txBody>
              <a:bodyPr/>
              <a:lstStyle/>
              <a:p>
                <a:endParaRPr lang="en-CH"/>
              </a:p>
            </p:txBody>
          </p:sp>
          <p:sp>
            <p:nvSpPr>
              <p:cNvPr id="34" name="TextBox 34">
                <a:extLst>
                  <a:ext uri="{FF2B5EF4-FFF2-40B4-BE49-F238E27FC236}">
                    <a16:creationId xmlns:a16="http://schemas.microsoft.com/office/drawing/2014/main" id="{954B0079-9480-0C0E-D8FC-028FEED2E02A}"/>
                  </a:ext>
                </a:extLst>
              </p:cNvPr>
              <p:cNvSpPr txBox="1"/>
              <p:nvPr/>
            </p:nvSpPr>
            <p:spPr>
              <a:xfrm>
                <a:off x="63500" y="-3175"/>
                <a:ext cx="685800" cy="752475"/>
              </a:xfrm>
              <a:prstGeom prst="rect">
                <a:avLst/>
              </a:prstGeom>
            </p:spPr>
            <p:txBody>
              <a:bodyPr lIns="44470" tIns="44470" rIns="44470" bIns="44470" rtlCol="0" anchor="ctr"/>
              <a:lstStyle/>
              <a:p>
                <a:pPr algn="ctr">
                  <a:lnSpc>
                    <a:spcPts val="4759"/>
                  </a:lnSpc>
                </a:pPr>
                <a:r>
                  <a:rPr lang="en-US" sz="3399" b="1">
                    <a:solidFill>
                      <a:srgbClr val="FFFFFF"/>
                    </a:solidFill>
                    <a:latin typeface="Garet Bold"/>
                    <a:ea typeface="Garet Bold"/>
                    <a:cs typeface="Garet Bold"/>
                    <a:sym typeface="Garet Bold"/>
                  </a:rPr>
                  <a:t>06</a:t>
                </a:r>
              </a:p>
            </p:txBody>
          </p:sp>
        </p:grpSp>
        <p:sp>
          <p:nvSpPr>
            <p:cNvPr id="44" name="TextBox 44">
              <a:extLst>
                <a:ext uri="{FF2B5EF4-FFF2-40B4-BE49-F238E27FC236}">
                  <a16:creationId xmlns:a16="http://schemas.microsoft.com/office/drawing/2014/main" id="{DEFDB4E9-DD4D-5230-5F6E-4B90C27232A1}"/>
                </a:ext>
              </a:extLst>
            </p:cNvPr>
            <p:cNvSpPr txBox="1"/>
            <p:nvPr/>
          </p:nvSpPr>
          <p:spPr>
            <a:xfrm>
              <a:off x="2865111" y="2448194"/>
              <a:ext cx="7351823" cy="432811"/>
            </a:xfrm>
            <a:prstGeom prst="rect">
              <a:avLst/>
            </a:prstGeom>
          </p:spPr>
          <p:txBody>
            <a:bodyPr lIns="0" tIns="0" rIns="0" bIns="0" rtlCol="0" anchor="t">
              <a:spAutoFit/>
            </a:bodyPr>
            <a:lstStyle/>
            <a:p>
              <a:pPr algn="l">
                <a:lnSpc>
                  <a:spcPts val="3499"/>
                </a:lnSpc>
              </a:pPr>
              <a:r>
                <a:rPr lang="en-US" sz="2499">
                  <a:solidFill>
                    <a:srgbClr val="000000"/>
                  </a:solidFill>
                  <a:latin typeface="Garet"/>
                  <a:ea typeface="Garet"/>
                  <a:cs typeface="Garet"/>
                  <a:sym typeface="Garet"/>
                </a:rPr>
                <a:t>Project Scope &amp; Goal</a:t>
              </a:r>
            </a:p>
          </p:txBody>
        </p:sp>
        <p:sp>
          <p:nvSpPr>
            <p:cNvPr id="45" name="TextBox 45">
              <a:extLst>
                <a:ext uri="{FF2B5EF4-FFF2-40B4-BE49-F238E27FC236}">
                  <a16:creationId xmlns:a16="http://schemas.microsoft.com/office/drawing/2014/main" id="{E172C97C-5287-5B15-58CE-F503094D98BD}"/>
                </a:ext>
              </a:extLst>
            </p:cNvPr>
            <p:cNvSpPr txBox="1"/>
            <p:nvPr/>
          </p:nvSpPr>
          <p:spPr>
            <a:xfrm>
              <a:off x="2865111" y="3629140"/>
              <a:ext cx="7351823" cy="432811"/>
            </a:xfrm>
            <a:prstGeom prst="rect">
              <a:avLst/>
            </a:prstGeom>
          </p:spPr>
          <p:txBody>
            <a:bodyPr lIns="0" tIns="0" rIns="0" bIns="0" rtlCol="0" anchor="t">
              <a:spAutoFit/>
            </a:bodyPr>
            <a:lstStyle/>
            <a:p>
              <a:pPr algn="l">
                <a:lnSpc>
                  <a:spcPts val="3499"/>
                </a:lnSpc>
              </a:pPr>
              <a:r>
                <a:rPr lang="en-US" sz="2499">
                  <a:solidFill>
                    <a:srgbClr val="000000"/>
                  </a:solidFill>
                  <a:latin typeface="Garet"/>
                  <a:ea typeface="Garet"/>
                  <a:cs typeface="Garet"/>
                  <a:sym typeface="Garet"/>
                </a:rPr>
                <a:t>Methodology &amp; Technology</a:t>
              </a:r>
            </a:p>
          </p:txBody>
        </p:sp>
        <p:sp>
          <p:nvSpPr>
            <p:cNvPr id="46" name="TextBox 46">
              <a:extLst>
                <a:ext uri="{FF2B5EF4-FFF2-40B4-BE49-F238E27FC236}">
                  <a16:creationId xmlns:a16="http://schemas.microsoft.com/office/drawing/2014/main" id="{AF29D44E-E131-0B3A-057D-1F67B61B48AD}"/>
                </a:ext>
              </a:extLst>
            </p:cNvPr>
            <p:cNvSpPr txBox="1"/>
            <p:nvPr/>
          </p:nvSpPr>
          <p:spPr>
            <a:xfrm>
              <a:off x="2865111" y="4810086"/>
              <a:ext cx="7351823" cy="432811"/>
            </a:xfrm>
            <a:prstGeom prst="rect">
              <a:avLst/>
            </a:prstGeom>
          </p:spPr>
          <p:txBody>
            <a:bodyPr lIns="0" tIns="0" rIns="0" bIns="0" rtlCol="0" anchor="t">
              <a:spAutoFit/>
            </a:bodyPr>
            <a:lstStyle/>
            <a:p>
              <a:pPr algn="l">
                <a:lnSpc>
                  <a:spcPts val="3499"/>
                </a:lnSpc>
              </a:pPr>
              <a:r>
                <a:rPr lang="en-US" sz="2499">
                  <a:solidFill>
                    <a:srgbClr val="000000"/>
                  </a:solidFill>
                  <a:latin typeface="Garet"/>
                  <a:ea typeface="Garet"/>
                  <a:cs typeface="Garet"/>
                  <a:sym typeface="Garet"/>
                </a:rPr>
                <a:t>Technical Implementation</a:t>
              </a:r>
            </a:p>
          </p:txBody>
        </p:sp>
        <p:sp>
          <p:nvSpPr>
            <p:cNvPr id="47" name="TextBox 47">
              <a:extLst>
                <a:ext uri="{FF2B5EF4-FFF2-40B4-BE49-F238E27FC236}">
                  <a16:creationId xmlns:a16="http://schemas.microsoft.com/office/drawing/2014/main" id="{8EE60FE6-A485-A825-C652-CB2533F64618}"/>
                </a:ext>
              </a:extLst>
            </p:cNvPr>
            <p:cNvSpPr txBox="1"/>
            <p:nvPr/>
          </p:nvSpPr>
          <p:spPr>
            <a:xfrm>
              <a:off x="9996350" y="2425861"/>
              <a:ext cx="7351823" cy="432811"/>
            </a:xfrm>
            <a:prstGeom prst="rect">
              <a:avLst/>
            </a:prstGeom>
          </p:spPr>
          <p:txBody>
            <a:bodyPr lIns="0" tIns="0" rIns="0" bIns="0" rtlCol="0" anchor="t">
              <a:spAutoFit/>
            </a:bodyPr>
            <a:lstStyle/>
            <a:p>
              <a:pPr algn="l">
                <a:lnSpc>
                  <a:spcPts val="3499"/>
                </a:lnSpc>
              </a:pPr>
              <a:r>
                <a:rPr lang="en-US" sz="2499">
                  <a:solidFill>
                    <a:srgbClr val="000000"/>
                  </a:solidFill>
                  <a:latin typeface="Garet"/>
                  <a:ea typeface="Garet"/>
                  <a:cs typeface="Garet"/>
                  <a:sym typeface="Garet"/>
                </a:rPr>
                <a:t>Demo</a:t>
              </a:r>
            </a:p>
          </p:txBody>
        </p:sp>
        <p:sp>
          <p:nvSpPr>
            <p:cNvPr id="48" name="TextBox 48">
              <a:extLst>
                <a:ext uri="{FF2B5EF4-FFF2-40B4-BE49-F238E27FC236}">
                  <a16:creationId xmlns:a16="http://schemas.microsoft.com/office/drawing/2014/main" id="{4C663746-B03A-D5F2-C9E8-2514CCEBED60}"/>
                </a:ext>
              </a:extLst>
            </p:cNvPr>
            <p:cNvSpPr txBox="1"/>
            <p:nvPr/>
          </p:nvSpPr>
          <p:spPr>
            <a:xfrm>
              <a:off x="9996350" y="3606807"/>
              <a:ext cx="7351823" cy="448841"/>
            </a:xfrm>
            <a:prstGeom prst="rect">
              <a:avLst/>
            </a:prstGeom>
          </p:spPr>
          <p:txBody>
            <a:bodyPr lIns="0" tIns="0" rIns="0" bIns="0" rtlCol="0" anchor="t">
              <a:spAutoFit/>
            </a:bodyPr>
            <a:lstStyle/>
            <a:p>
              <a:pPr>
                <a:lnSpc>
                  <a:spcPts val="3499"/>
                </a:lnSpc>
              </a:pPr>
              <a:r>
                <a:rPr lang="en-US" sz="2499">
                  <a:solidFill>
                    <a:srgbClr val="000000"/>
                  </a:solidFill>
                  <a:latin typeface="Garet"/>
                  <a:ea typeface="Garet"/>
                  <a:cs typeface="Garet"/>
                  <a:sym typeface="Garet"/>
                </a:rPr>
                <a:t>Achieved Results</a:t>
              </a:r>
            </a:p>
          </p:txBody>
        </p:sp>
        <p:sp>
          <p:nvSpPr>
            <p:cNvPr id="49" name="TextBox 49">
              <a:extLst>
                <a:ext uri="{FF2B5EF4-FFF2-40B4-BE49-F238E27FC236}">
                  <a16:creationId xmlns:a16="http://schemas.microsoft.com/office/drawing/2014/main" id="{FEA6BF3A-12D8-3D51-9DE6-1CF39F1CB636}"/>
                </a:ext>
              </a:extLst>
            </p:cNvPr>
            <p:cNvSpPr txBox="1"/>
            <p:nvPr/>
          </p:nvSpPr>
          <p:spPr>
            <a:xfrm>
              <a:off x="9996350" y="4787753"/>
              <a:ext cx="7351823" cy="432811"/>
            </a:xfrm>
            <a:prstGeom prst="rect">
              <a:avLst/>
            </a:prstGeom>
          </p:spPr>
          <p:txBody>
            <a:bodyPr lIns="0" tIns="0" rIns="0" bIns="0" rtlCol="0" anchor="t">
              <a:spAutoFit/>
            </a:bodyPr>
            <a:lstStyle/>
            <a:p>
              <a:pPr algn="l">
                <a:lnSpc>
                  <a:spcPts val="3499"/>
                </a:lnSpc>
              </a:pPr>
              <a:r>
                <a:rPr lang="en-US" sz="2499">
                  <a:solidFill>
                    <a:srgbClr val="000000"/>
                  </a:solidFill>
                  <a:latin typeface="Garet"/>
                  <a:ea typeface="Garet"/>
                  <a:cs typeface="Garet"/>
                  <a:sym typeface="Garet"/>
                </a:rPr>
                <a:t>Conclusion &amp; Future Improvements</a:t>
              </a:r>
            </a:p>
          </p:txBody>
        </p:sp>
      </p:grpSp>
      <p:grpSp>
        <p:nvGrpSpPr>
          <p:cNvPr id="52" name="Group 13">
            <a:extLst>
              <a:ext uri="{FF2B5EF4-FFF2-40B4-BE49-F238E27FC236}">
                <a16:creationId xmlns:a16="http://schemas.microsoft.com/office/drawing/2014/main" id="{DF6E3D47-D22B-2BA0-7A89-C0CFDF26B116}"/>
              </a:ext>
            </a:extLst>
          </p:cNvPr>
          <p:cNvGrpSpPr/>
          <p:nvPr/>
        </p:nvGrpSpPr>
        <p:grpSpPr>
          <a:xfrm>
            <a:off x="0" y="9258300"/>
            <a:ext cx="1028700" cy="1028700"/>
            <a:chOff x="0" y="0"/>
            <a:chExt cx="812800" cy="812800"/>
          </a:xfrm>
        </p:grpSpPr>
        <p:sp>
          <p:nvSpPr>
            <p:cNvPr id="53" name="Freeform 14">
              <a:extLst>
                <a:ext uri="{FF2B5EF4-FFF2-40B4-BE49-F238E27FC236}">
                  <a16:creationId xmlns:a16="http://schemas.microsoft.com/office/drawing/2014/main" id="{070A1FF8-241E-A40F-942E-B513EAF61341}"/>
                </a:ext>
              </a:extLst>
            </p:cNvPr>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8E7156"/>
            </a:solidFill>
          </p:spPr>
          <p:txBody>
            <a:bodyPr/>
            <a:lstStyle/>
            <a:p>
              <a:endParaRPr lang="en-CH"/>
            </a:p>
          </p:txBody>
        </p:sp>
        <p:sp>
          <p:nvSpPr>
            <p:cNvPr id="54" name="TextBox 15">
              <a:extLst>
                <a:ext uri="{FF2B5EF4-FFF2-40B4-BE49-F238E27FC236}">
                  <a16:creationId xmlns:a16="http://schemas.microsoft.com/office/drawing/2014/main" id="{0BBC12A6-21A6-DB75-BBD7-A04BB890A00C}"/>
                </a:ext>
              </a:extLst>
            </p:cNvPr>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963449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901593" y="686415"/>
            <a:ext cx="13481947" cy="865622"/>
          </a:xfrm>
          <a:prstGeom prst="rect">
            <a:avLst/>
          </a:prstGeom>
        </p:spPr>
        <p:txBody>
          <a:bodyPr wrap="square" lIns="0" tIns="0" rIns="0" bIns="0" rtlCol="0" anchor="t">
            <a:spAutoFit/>
          </a:bodyPr>
          <a:lstStyle/>
          <a:p>
            <a:pPr algn="l">
              <a:lnSpc>
                <a:spcPts val="6999"/>
              </a:lnSpc>
            </a:pPr>
            <a:r>
              <a:rPr lang="en-US" sz="4999" b="1" spc="99">
                <a:solidFill>
                  <a:srgbClr val="FFFFFF"/>
                </a:solidFill>
                <a:latin typeface="Garet Bold"/>
                <a:ea typeface="Garet Bold"/>
                <a:cs typeface="Garet Bold"/>
                <a:sym typeface="Garet Bold"/>
              </a:rPr>
              <a:t>Project Scope &amp; Goal</a:t>
            </a:r>
          </a:p>
        </p:txBody>
      </p:sp>
      <p:sp>
        <p:nvSpPr>
          <p:cNvPr id="32" name="TextBox 32"/>
          <p:cNvSpPr txBox="1"/>
          <p:nvPr/>
        </p:nvSpPr>
        <p:spPr>
          <a:xfrm rot="5400000">
            <a:off x="936265" y="2637982"/>
            <a:ext cx="1479329" cy="1548673"/>
          </a:xfrm>
          <a:prstGeom prst="rect">
            <a:avLst/>
          </a:prstGeom>
        </p:spPr>
        <p:txBody>
          <a:bodyPr lIns="50800" tIns="50800" rIns="50800" bIns="50800" rtlCol="0" anchor="ctr"/>
          <a:lstStyle/>
          <a:p>
            <a:pPr algn="ctr">
              <a:lnSpc>
                <a:spcPts val="2659"/>
              </a:lnSpc>
            </a:pPr>
            <a:endParaRPr/>
          </a:p>
        </p:txBody>
      </p:sp>
      <p:grpSp>
        <p:nvGrpSpPr>
          <p:cNvPr id="36" name="Group 36"/>
          <p:cNvGrpSpPr/>
          <p:nvPr/>
        </p:nvGrpSpPr>
        <p:grpSpPr>
          <a:xfrm>
            <a:off x="16785771" y="8967922"/>
            <a:ext cx="2456016" cy="2456016"/>
            <a:chOff x="0" y="0"/>
            <a:chExt cx="812800" cy="812800"/>
          </a:xfrm>
        </p:grpSpPr>
        <p:sp>
          <p:nvSpPr>
            <p:cNvPr id="37" name="Freeform 3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0" cap="sq">
              <a:solidFill>
                <a:srgbClr val="8E7156">
                  <a:alpha val="19608"/>
                </a:srgbClr>
              </a:solidFill>
              <a:prstDash val="solid"/>
              <a:miter/>
            </a:ln>
          </p:spPr>
          <p:txBody>
            <a:bodyPr/>
            <a:lstStyle/>
            <a:p>
              <a:endParaRPr lang="en-CH"/>
            </a:p>
          </p:txBody>
        </p:sp>
        <p:sp>
          <p:nvSpPr>
            <p:cNvPr id="38" name="TextBox 3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0" name="Subtitle 2">
            <a:extLst>
              <a:ext uri="{FF2B5EF4-FFF2-40B4-BE49-F238E27FC236}">
                <a16:creationId xmlns:a16="http://schemas.microsoft.com/office/drawing/2014/main" id="{B4FC9313-6D9D-962E-5042-D2951B2D5486}"/>
              </a:ext>
            </a:extLst>
          </p:cNvPr>
          <p:cNvSpPr txBox="1">
            <a:spLocks/>
          </p:cNvSpPr>
          <p:nvPr/>
        </p:nvSpPr>
        <p:spPr>
          <a:xfrm>
            <a:off x="901591" y="3049777"/>
            <a:ext cx="16624409" cy="50703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CH" b="1" u="sng">
              <a:latin typeface="Calibri" panose="020F0502020204030204" pitchFamily="34" charset="0"/>
              <a:cs typeface="Calibri" panose="020F0502020204030204" pitchFamily="34" charset="0"/>
            </a:endParaRPr>
          </a:p>
          <a:p>
            <a:pPr marL="504825" indent="-457200">
              <a:lnSpc>
                <a:spcPct val="150000"/>
              </a:lnSpc>
            </a:pPr>
            <a:r>
              <a:rPr lang="en-GB"/>
              <a:t>Create a community detection algorithm to detect clusters of activities</a:t>
            </a:r>
          </a:p>
          <a:p>
            <a:pPr marL="504825" indent="-457200">
              <a:lnSpc>
                <a:spcPct val="150000"/>
              </a:lnSpc>
            </a:pPr>
            <a:r>
              <a:rPr lang="en-GB"/>
              <a:t>Use </a:t>
            </a:r>
            <a:r>
              <a:rPr lang="en-GB" err="1"/>
              <a:t>GraphX</a:t>
            </a:r>
            <a:r>
              <a:rPr lang="en-GB"/>
              <a:t> and explore options on if and how optimal results can be achieved</a:t>
            </a:r>
          </a:p>
          <a:p>
            <a:pPr marL="504825" indent="-457200">
              <a:lnSpc>
                <a:spcPct val="150000"/>
              </a:lnSpc>
            </a:pPr>
            <a:r>
              <a:rPr lang="en-GB"/>
              <a:t>Investigate and evaluate </a:t>
            </a:r>
            <a:r>
              <a:rPr lang="en-GB" b="1"/>
              <a:t>community detection algorithms</a:t>
            </a:r>
            <a:r>
              <a:rPr lang="en-GB"/>
              <a:t> for identifying activity patterns</a:t>
            </a:r>
          </a:p>
          <a:p>
            <a:pPr marL="504825" indent="-457200">
              <a:lnSpc>
                <a:spcPct val="150000"/>
              </a:lnSpc>
            </a:pPr>
            <a:endParaRPr lang="en-GB"/>
          </a:p>
        </p:txBody>
      </p:sp>
      <p:sp>
        <p:nvSpPr>
          <p:cNvPr id="42" name="TextBox 41">
            <a:extLst>
              <a:ext uri="{FF2B5EF4-FFF2-40B4-BE49-F238E27FC236}">
                <a16:creationId xmlns:a16="http://schemas.microsoft.com/office/drawing/2014/main" id="{C6D8504D-6EF4-D5EA-1800-F9A667B4AA85}"/>
              </a:ext>
            </a:extLst>
          </p:cNvPr>
          <p:cNvSpPr txBox="1"/>
          <p:nvPr/>
        </p:nvSpPr>
        <p:spPr>
          <a:xfrm>
            <a:off x="-3" y="9952383"/>
            <a:ext cx="18288000" cy="369332"/>
          </a:xfrm>
          <a:prstGeom prst="rect">
            <a:avLst/>
          </a:prstGeom>
          <a:noFill/>
        </p:spPr>
        <p:txBody>
          <a:bodyPr wrap="square" rtlCol="0">
            <a:spAutoFit/>
          </a:bodyPr>
          <a:lstStyle/>
          <a:p>
            <a:pPr>
              <a:tabLst>
                <a:tab pos="8837613" algn="ctr"/>
                <a:tab pos="17857788" algn="ctr"/>
              </a:tabLst>
            </a:pPr>
            <a:r>
              <a:rPr lang="en-GB"/>
              <a:t>TBDM</a:t>
            </a:r>
            <a:r>
              <a:rPr lang="en-CH"/>
              <a:t>	A.Y. 2024/2025	1</a:t>
            </a:r>
          </a:p>
        </p:txBody>
      </p:sp>
      <p:sp>
        <p:nvSpPr>
          <p:cNvPr id="43" name="Freeform 30">
            <a:extLst>
              <a:ext uri="{FF2B5EF4-FFF2-40B4-BE49-F238E27FC236}">
                <a16:creationId xmlns:a16="http://schemas.microsoft.com/office/drawing/2014/main" id="{7892C77E-4F4A-4A5D-9E7D-97CAAEB00C72}"/>
              </a:ext>
            </a:extLst>
          </p:cNvPr>
          <p:cNvSpPr/>
          <p:nvPr/>
        </p:nvSpPr>
        <p:spPr>
          <a:xfrm>
            <a:off x="0" y="0"/>
            <a:ext cx="18288000" cy="1543194"/>
          </a:xfrm>
          <a:custGeom>
            <a:avLst/>
            <a:gdLst/>
            <a:ahLst/>
            <a:cxnLst/>
            <a:rect l="l" t="t" r="r" b="b"/>
            <a:pathLst>
              <a:path w="4574327" h="406438">
                <a:moveTo>
                  <a:pt x="0" y="0"/>
                </a:moveTo>
                <a:lnTo>
                  <a:pt x="4574327" y="0"/>
                </a:lnTo>
                <a:lnTo>
                  <a:pt x="4574327" y="406438"/>
                </a:lnTo>
                <a:lnTo>
                  <a:pt x="0" y="406438"/>
                </a:lnTo>
                <a:close/>
              </a:path>
            </a:pathLst>
          </a:custGeom>
          <a:solidFill>
            <a:srgbClr val="8E7156"/>
          </a:solidFill>
        </p:spPr>
        <p:txBody>
          <a:bodyPr/>
          <a:lstStyle/>
          <a:p>
            <a:endParaRPr lang="en-CH"/>
          </a:p>
        </p:txBody>
      </p:sp>
      <p:sp>
        <p:nvSpPr>
          <p:cNvPr id="44" name="TextBox 35">
            <a:extLst>
              <a:ext uri="{FF2B5EF4-FFF2-40B4-BE49-F238E27FC236}">
                <a16:creationId xmlns:a16="http://schemas.microsoft.com/office/drawing/2014/main" id="{907BADF7-66B6-73D9-C539-8A600458E656}"/>
              </a:ext>
            </a:extLst>
          </p:cNvPr>
          <p:cNvSpPr txBox="1"/>
          <p:nvPr/>
        </p:nvSpPr>
        <p:spPr>
          <a:xfrm>
            <a:off x="919853" y="296934"/>
            <a:ext cx="14243947" cy="865622"/>
          </a:xfrm>
          <a:prstGeom prst="rect">
            <a:avLst/>
          </a:prstGeom>
        </p:spPr>
        <p:txBody>
          <a:bodyPr wrap="square" lIns="0" tIns="0" rIns="0" bIns="0" rtlCol="0" anchor="t">
            <a:spAutoFit/>
          </a:bodyPr>
          <a:lstStyle/>
          <a:p>
            <a:pPr algn="l">
              <a:lnSpc>
                <a:spcPts val="6999"/>
              </a:lnSpc>
            </a:pPr>
            <a:r>
              <a:rPr lang="en-US" sz="4999" b="1" spc="99">
                <a:solidFill>
                  <a:srgbClr val="FFFFFF"/>
                </a:solidFill>
                <a:latin typeface="Garet Bold"/>
                <a:ea typeface="Garet Bold"/>
                <a:cs typeface="Garet Bold"/>
                <a:sym typeface="Garet Bold"/>
              </a:rPr>
              <a:t>Introduction to the Project</a:t>
            </a:r>
          </a:p>
        </p:txBody>
      </p:sp>
      <p:sp>
        <p:nvSpPr>
          <p:cNvPr id="8" name="TextBox 21">
            <a:extLst>
              <a:ext uri="{FF2B5EF4-FFF2-40B4-BE49-F238E27FC236}">
                <a16:creationId xmlns:a16="http://schemas.microsoft.com/office/drawing/2014/main" id="{9598DF64-DA45-32B1-E31F-151C6CF8B7D6}"/>
              </a:ext>
            </a:extLst>
          </p:cNvPr>
          <p:cNvSpPr txBox="1"/>
          <p:nvPr/>
        </p:nvSpPr>
        <p:spPr>
          <a:xfrm>
            <a:off x="762000" y="5090562"/>
            <a:ext cx="2743200" cy="1182287"/>
          </a:xfrm>
          <a:prstGeom prst="rect">
            <a:avLst/>
          </a:prstGeom>
        </p:spPr>
        <p:txBody>
          <a:bodyPr lIns="50800" tIns="50800" rIns="50800" bIns="50800" rtlCol="0" anchor="ctr"/>
          <a:lstStyle/>
          <a:p>
            <a:pPr algn="ctr">
              <a:lnSpc>
                <a:spcPts val="2659"/>
              </a:lnSpc>
            </a:pPr>
            <a:endParaRPr/>
          </a:p>
        </p:txBody>
      </p:sp>
      <p:sp>
        <p:nvSpPr>
          <p:cNvPr id="10" name="TextBox 9">
            <a:extLst>
              <a:ext uri="{FF2B5EF4-FFF2-40B4-BE49-F238E27FC236}">
                <a16:creationId xmlns:a16="http://schemas.microsoft.com/office/drawing/2014/main" id="{6F0D220E-631B-4D2C-81C9-47EFC6961A67}"/>
              </a:ext>
            </a:extLst>
          </p:cNvPr>
          <p:cNvSpPr txBox="1"/>
          <p:nvPr/>
        </p:nvSpPr>
        <p:spPr>
          <a:xfrm>
            <a:off x="901591" y="7860085"/>
            <a:ext cx="15662471" cy="1591846"/>
          </a:xfrm>
          <a:prstGeom prst="rect">
            <a:avLst/>
          </a:prstGeom>
          <a:noFill/>
        </p:spPr>
        <p:txBody>
          <a:bodyPr wrap="square">
            <a:spAutoFit/>
          </a:bodyPr>
          <a:lstStyle/>
          <a:p>
            <a:pPr marL="457200" indent="-457200">
              <a:lnSpc>
                <a:spcPct val="150000"/>
              </a:lnSpc>
              <a:spcBef>
                <a:spcPct val="20000"/>
              </a:spcBef>
              <a:buFont typeface="Arial" panose="020B0604020202020204" pitchFamily="34" charset="0"/>
              <a:buChar char="•"/>
            </a:pPr>
            <a:r>
              <a:rPr lang="en-GB" sz="3200"/>
              <a:t>Develop a scalable approach for activity recognition with </a:t>
            </a:r>
            <a:r>
              <a:rPr lang="en-GB" sz="3200" err="1"/>
              <a:t>GraphX</a:t>
            </a:r>
            <a:endParaRPr lang="en-GB" sz="3200"/>
          </a:p>
          <a:p>
            <a:pPr marL="457200" indent="-457200">
              <a:lnSpc>
                <a:spcPct val="150000"/>
              </a:lnSpc>
              <a:spcBef>
                <a:spcPct val="20000"/>
              </a:spcBef>
              <a:buFont typeface="Arial" panose="020B0604020202020204" pitchFamily="34" charset="0"/>
              <a:buChar char="•"/>
            </a:pPr>
            <a:r>
              <a:rPr lang="en-GB" sz="3200"/>
              <a:t>Compare achieved results</a:t>
            </a:r>
          </a:p>
        </p:txBody>
      </p:sp>
      <p:grpSp>
        <p:nvGrpSpPr>
          <p:cNvPr id="21" name="Group 20">
            <a:extLst>
              <a:ext uri="{FF2B5EF4-FFF2-40B4-BE49-F238E27FC236}">
                <a16:creationId xmlns:a16="http://schemas.microsoft.com/office/drawing/2014/main" id="{2D96F4C9-02BD-77A5-E467-19966547AB60}"/>
              </a:ext>
            </a:extLst>
          </p:cNvPr>
          <p:cNvGrpSpPr/>
          <p:nvPr/>
        </p:nvGrpSpPr>
        <p:grpSpPr>
          <a:xfrm>
            <a:off x="761999" y="2201994"/>
            <a:ext cx="16624407" cy="1182287"/>
            <a:chOff x="762000" y="2201994"/>
            <a:chExt cx="14401800" cy="1182287"/>
          </a:xfrm>
        </p:grpSpPr>
        <p:sp>
          <p:nvSpPr>
            <p:cNvPr id="19" name="Rectangle 18">
              <a:extLst>
                <a:ext uri="{FF2B5EF4-FFF2-40B4-BE49-F238E27FC236}">
                  <a16:creationId xmlns:a16="http://schemas.microsoft.com/office/drawing/2014/main" id="{BB053148-B3A6-90DB-EAC2-658681C8A939}"/>
                </a:ext>
              </a:extLst>
            </p:cNvPr>
            <p:cNvSpPr/>
            <p:nvPr/>
          </p:nvSpPr>
          <p:spPr>
            <a:xfrm>
              <a:off x="762000" y="2201994"/>
              <a:ext cx="14401800" cy="1182287"/>
            </a:xfrm>
            <a:prstGeom prst="rect">
              <a:avLst/>
            </a:prstGeom>
            <a:solidFill>
              <a:srgbClr val="DED5CD"/>
            </a:solidFill>
          </p:spPr>
          <p:txBody>
            <a:bodyPr/>
            <a:lstStyle/>
            <a:p>
              <a:endParaRPr lang="en-CH">
                <a:solidFill>
                  <a:schemeClr val="tx1"/>
                </a:solidFill>
              </a:endParaRPr>
            </a:p>
          </p:txBody>
        </p:sp>
        <p:sp>
          <p:nvSpPr>
            <p:cNvPr id="20" name="TextBox 19">
              <a:extLst>
                <a:ext uri="{FF2B5EF4-FFF2-40B4-BE49-F238E27FC236}">
                  <a16:creationId xmlns:a16="http://schemas.microsoft.com/office/drawing/2014/main" id="{C83B2765-35A0-DB26-AFFB-2DDADD8CD946}"/>
                </a:ext>
              </a:extLst>
            </p:cNvPr>
            <p:cNvSpPr txBox="1"/>
            <p:nvPr/>
          </p:nvSpPr>
          <p:spPr>
            <a:xfrm>
              <a:off x="1107626" y="2561643"/>
              <a:ext cx="13868400" cy="584775"/>
            </a:xfrm>
            <a:prstGeom prst="rect">
              <a:avLst/>
            </a:prstGeom>
            <a:noFill/>
          </p:spPr>
          <p:txBody>
            <a:bodyPr wrap="square" lIns="91440" tIns="45720" rIns="91440" bIns="45720" rtlCol="0" anchor="t">
              <a:spAutoFit/>
            </a:bodyPr>
            <a:lstStyle/>
            <a:p>
              <a:pPr algn="ctr"/>
              <a:r>
                <a:rPr lang="en-CH" sz="3200" b="1"/>
                <a:t>Overall Scope</a:t>
              </a:r>
            </a:p>
          </p:txBody>
        </p:sp>
      </p:grpSp>
      <p:grpSp>
        <p:nvGrpSpPr>
          <p:cNvPr id="22" name="Group 21">
            <a:extLst>
              <a:ext uri="{FF2B5EF4-FFF2-40B4-BE49-F238E27FC236}">
                <a16:creationId xmlns:a16="http://schemas.microsoft.com/office/drawing/2014/main" id="{1F0D9814-6972-C81A-37C2-2EFA422260DB}"/>
              </a:ext>
            </a:extLst>
          </p:cNvPr>
          <p:cNvGrpSpPr/>
          <p:nvPr/>
        </p:nvGrpSpPr>
        <p:grpSpPr>
          <a:xfrm>
            <a:off x="762000" y="6490054"/>
            <a:ext cx="16624406" cy="1182287"/>
            <a:chOff x="762000" y="2201994"/>
            <a:chExt cx="14401800" cy="1182287"/>
          </a:xfrm>
        </p:grpSpPr>
        <p:sp>
          <p:nvSpPr>
            <p:cNvPr id="23" name="Rectangle 22">
              <a:extLst>
                <a:ext uri="{FF2B5EF4-FFF2-40B4-BE49-F238E27FC236}">
                  <a16:creationId xmlns:a16="http://schemas.microsoft.com/office/drawing/2014/main" id="{FA5A6367-D36E-7F45-D054-BC504F20BCFD}"/>
                </a:ext>
              </a:extLst>
            </p:cNvPr>
            <p:cNvSpPr/>
            <p:nvPr/>
          </p:nvSpPr>
          <p:spPr>
            <a:xfrm>
              <a:off x="762000" y="2201994"/>
              <a:ext cx="14401800" cy="1182287"/>
            </a:xfrm>
            <a:prstGeom prst="rect">
              <a:avLst/>
            </a:prstGeom>
            <a:solidFill>
              <a:srgbClr val="DED5CD"/>
            </a:solidFill>
          </p:spPr>
          <p:txBody>
            <a:bodyPr/>
            <a:lstStyle/>
            <a:p>
              <a:endParaRPr lang="en-CH">
                <a:solidFill>
                  <a:schemeClr val="tx1"/>
                </a:solidFill>
              </a:endParaRPr>
            </a:p>
          </p:txBody>
        </p:sp>
        <p:sp>
          <p:nvSpPr>
            <p:cNvPr id="24" name="TextBox 23">
              <a:extLst>
                <a:ext uri="{FF2B5EF4-FFF2-40B4-BE49-F238E27FC236}">
                  <a16:creationId xmlns:a16="http://schemas.microsoft.com/office/drawing/2014/main" id="{63E86FD1-127D-EFF0-B5A7-08A7597E9A8E}"/>
                </a:ext>
              </a:extLst>
            </p:cNvPr>
            <p:cNvSpPr txBox="1"/>
            <p:nvPr/>
          </p:nvSpPr>
          <p:spPr>
            <a:xfrm>
              <a:off x="1107626" y="2561643"/>
              <a:ext cx="13868400" cy="584775"/>
            </a:xfrm>
            <a:prstGeom prst="rect">
              <a:avLst/>
            </a:prstGeom>
            <a:noFill/>
          </p:spPr>
          <p:txBody>
            <a:bodyPr wrap="square" rtlCol="0">
              <a:spAutoFit/>
            </a:bodyPr>
            <a:lstStyle/>
            <a:p>
              <a:pPr algn="ctr"/>
              <a:r>
                <a:rPr lang="en-CH" sz="3200" b="1"/>
                <a:t>Goals</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CDDA12-EA3D-0955-E9E4-862BEFADE526}"/>
            </a:ext>
          </a:extLst>
        </p:cNvPr>
        <p:cNvGrpSpPr/>
        <p:nvPr/>
      </p:nvGrpSpPr>
      <p:grpSpPr>
        <a:xfrm>
          <a:off x="0" y="0"/>
          <a:ext cx="0" cy="0"/>
          <a:chOff x="0" y="0"/>
          <a:chExt cx="0" cy="0"/>
        </a:xfrm>
      </p:grpSpPr>
      <p:sp>
        <p:nvSpPr>
          <p:cNvPr id="30" name="Freeform 30">
            <a:extLst>
              <a:ext uri="{FF2B5EF4-FFF2-40B4-BE49-F238E27FC236}">
                <a16:creationId xmlns:a16="http://schemas.microsoft.com/office/drawing/2014/main" id="{DE847E25-1C28-41BA-0374-8D2A8F42A766}"/>
              </a:ext>
            </a:extLst>
          </p:cNvPr>
          <p:cNvSpPr/>
          <p:nvPr/>
        </p:nvSpPr>
        <p:spPr>
          <a:xfrm>
            <a:off x="0" y="0"/>
            <a:ext cx="18288000" cy="1543194"/>
          </a:xfrm>
          <a:custGeom>
            <a:avLst/>
            <a:gdLst/>
            <a:ahLst/>
            <a:cxnLst/>
            <a:rect l="l" t="t" r="r" b="b"/>
            <a:pathLst>
              <a:path w="4574327" h="406438">
                <a:moveTo>
                  <a:pt x="0" y="0"/>
                </a:moveTo>
                <a:lnTo>
                  <a:pt x="4574327" y="0"/>
                </a:lnTo>
                <a:lnTo>
                  <a:pt x="4574327" y="406438"/>
                </a:lnTo>
                <a:lnTo>
                  <a:pt x="0" y="406438"/>
                </a:lnTo>
                <a:close/>
              </a:path>
            </a:pathLst>
          </a:custGeom>
          <a:solidFill>
            <a:srgbClr val="8E7156"/>
          </a:solidFill>
        </p:spPr>
        <p:txBody>
          <a:bodyPr/>
          <a:lstStyle/>
          <a:p>
            <a:endParaRPr lang="en-CH"/>
          </a:p>
        </p:txBody>
      </p:sp>
      <p:sp>
        <p:nvSpPr>
          <p:cNvPr id="31" name="TextBox 31">
            <a:extLst>
              <a:ext uri="{FF2B5EF4-FFF2-40B4-BE49-F238E27FC236}">
                <a16:creationId xmlns:a16="http://schemas.microsoft.com/office/drawing/2014/main" id="{BC1F5E4E-AC13-6536-83B3-696595749A7E}"/>
              </a:ext>
            </a:extLst>
          </p:cNvPr>
          <p:cNvSpPr txBox="1"/>
          <p:nvPr/>
        </p:nvSpPr>
        <p:spPr>
          <a:xfrm>
            <a:off x="0" y="114300"/>
            <a:ext cx="17368147" cy="1687855"/>
          </a:xfrm>
          <a:prstGeom prst="rect">
            <a:avLst/>
          </a:prstGeom>
        </p:spPr>
        <p:txBody>
          <a:bodyPr lIns="50800" tIns="50800" rIns="50800" bIns="50800" rtlCol="0" anchor="ctr"/>
          <a:lstStyle/>
          <a:p>
            <a:pPr algn="ctr">
              <a:lnSpc>
                <a:spcPts val="2659"/>
              </a:lnSpc>
            </a:pPr>
            <a:endParaRPr/>
          </a:p>
        </p:txBody>
      </p:sp>
      <p:sp>
        <p:nvSpPr>
          <p:cNvPr id="35" name="TextBox 35">
            <a:extLst>
              <a:ext uri="{FF2B5EF4-FFF2-40B4-BE49-F238E27FC236}">
                <a16:creationId xmlns:a16="http://schemas.microsoft.com/office/drawing/2014/main" id="{67E7ED1D-F8F7-18AB-8FE8-C3D7867286C2}"/>
              </a:ext>
            </a:extLst>
          </p:cNvPr>
          <p:cNvSpPr txBox="1"/>
          <p:nvPr/>
        </p:nvSpPr>
        <p:spPr>
          <a:xfrm>
            <a:off x="919853" y="336078"/>
            <a:ext cx="13796045" cy="865622"/>
          </a:xfrm>
          <a:prstGeom prst="rect">
            <a:avLst/>
          </a:prstGeom>
        </p:spPr>
        <p:txBody>
          <a:bodyPr wrap="square" lIns="0" tIns="0" rIns="0" bIns="0" rtlCol="0" anchor="t">
            <a:spAutoFit/>
          </a:bodyPr>
          <a:lstStyle/>
          <a:p>
            <a:pPr algn="l">
              <a:lnSpc>
                <a:spcPts val="6999"/>
              </a:lnSpc>
            </a:pPr>
            <a:r>
              <a:rPr lang="en-US" sz="4999" b="1" spc="99">
                <a:solidFill>
                  <a:srgbClr val="FFFFFF"/>
                </a:solidFill>
                <a:latin typeface="Garet Bold"/>
                <a:ea typeface="Garet Bold"/>
                <a:cs typeface="Garet Bold"/>
                <a:sym typeface="Garet Bold"/>
              </a:rPr>
              <a:t>Methodology</a:t>
            </a:r>
          </a:p>
        </p:txBody>
      </p:sp>
      <p:sp>
        <p:nvSpPr>
          <p:cNvPr id="45" name="TextBox 44">
            <a:extLst>
              <a:ext uri="{FF2B5EF4-FFF2-40B4-BE49-F238E27FC236}">
                <a16:creationId xmlns:a16="http://schemas.microsoft.com/office/drawing/2014/main" id="{80F8F369-3756-7539-DFC4-5076EFECEF6E}"/>
              </a:ext>
            </a:extLst>
          </p:cNvPr>
          <p:cNvSpPr txBox="1"/>
          <p:nvPr/>
        </p:nvSpPr>
        <p:spPr>
          <a:xfrm>
            <a:off x="-3" y="9952383"/>
            <a:ext cx="18288000" cy="369332"/>
          </a:xfrm>
          <a:prstGeom prst="rect">
            <a:avLst/>
          </a:prstGeom>
          <a:noFill/>
        </p:spPr>
        <p:txBody>
          <a:bodyPr wrap="square" rtlCol="0">
            <a:spAutoFit/>
          </a:bodyPr>
          <a:lstStyle/>
          <a:p>
            <a:pPr>
              <a:tabLst>
                <a:tab pos="8837613" algn="ctr"/>
                <a:tab pos="17857788" algn="ctr"/>
              </a:tabLst>
            </a:pPr>
            <a:r>
              <a:rPr lang="en-GB"/>
              <a:t>TBDM </a:t>
            </a:r>
            <a:r>
              <a:rPr lang="en-CH"/>
              <a:t>	A.Y. 2024/2025	</a:t>
            </a:r>
            <a:r>
              <a:rPr lang="en-GB"/>
              <a:t>2</a:t>
            </a:r>
            <a:endParaRPr lang="en-CH"/>
          </a:p>
        </p:txBody>
      </p:sp>
      <p:grpSp>
        <p:nvGrpSpPr>
          <p:cNvPr id="17" name="Group 36">
            <a:extLst>
              <a:ext uri="{FF2B5EF4-FFF2-40B4-BE49-F238E27FC236}">
                <a16:creationId xmlns:a16="http://schemas.microsoft.com/office/drawing/2014/main" id="{ABBD6852-C8F0-15BF-C62D-DBD0FB24CC48}"/>
              </a:ext>
            </a:extLst>
          </p:cNvPr>
          <p:cNvGrpSpPr/>
          <p:nvPr/>
        </p:nvGrpSpPr>
        <p:grpSpPr>
          <a:xfrm>
            <a:off x="16785771" y="8967922"/>
            <a:ext cx="2456016" cy="2456016"/>
            <a:chOff x="0" y="0"/>
            <a:chExt cx="812800" cy="812800"/>
          </a:xfrm>
        </p:grpSpPr>
        <p:sp>
          <p:nvSpPr>
            <p:cNvPr id="18" name="Freeform 37">
              <a:extLst>
                <a:ext uri="{FF2B5EF4-FFF2-40B4-BE49-F238E27FC236}">
                  <a16:creationId xmlns:a16="http://schemas.microsoft.com/office/drawing/2014/main" id="{937AEB3B-2207-E054-AFBF-8051066FD54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0" cap="sq">
              <a:solidFill>
                <a:srgbClr val="8E7156">
                  <a:alpha val="19608"/>
                </a:srgbClr>
              </a:solidFill>
              <a:prstDash val="solid"/>
              <a:miter/>
            </a:ln>
          </p:spPr>
          <p:txBody>
            <a:bodyPr/>
            <a:lstStyle/>
            <a:p>
              <a:endParaRPr lang="en-CH"/>
            </a:p>
          </p:txBody>
        </p:sp>
        <p:sp>
          <p:nvSpPr>
            <p:cNvPr id="19" name="TextBox 38">
              <a:extLst>
                <a:ext uri="{FF2B5EF4-FFF2-40B4-BE49-F238E27FC236}">
                  <a16:creationId xmlns:a16="http://schemas.microsoft.com/office/drawing/2014/main" id="{3DBD1B3B-49A2-2555-F56F-5A2DA77499A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pic>
        <p:nvPicPr>
          <p:cNvPr id="8" name="Picture 7">
            <a:extLst>
              <a:ext uri="{FF2B5EF4-FFF2-40B4-BE49-F238E27FC236}">
                <a16:creationId xmlns:a16="http://schemas.microsoft.com/office/drawing/2014/main" id="{5408A345-7587-7F14-076F-DA457908EDA7}"/>
              </a:ext>
            </a:extLst>
          </p:cNvPr>
          <p:cNvPicPr>
            <a:picLocks noChangeAspect="1"/>
          </p:cNvPicPr>
          <p:nvPr/>
        </p:nvPicPr>
        <p:blipFill>
          <a:blip r:embed="rId3"/>
          <a:stretch>
            <a:fillRect/>
          </a:stretch>
        </p:blipFill>
        <p:spPr>
          <a:xfrm>
            <a:off x="2504925" y="3033349"/>
            <a:ext cx="12358295" cy="5687839"/>
          </a:xfrm>
          <a:prstGeom prst="rect">
            <a:avLst/>
          </a:prstGeom>
        </p:spPr>
      </p:pic>
      <p:sp>
        <p:nvSpPr>
          <p:cNvPr id="10" name="Rectangle 9">
            <a:extLst>
              <a:ext uri="{FF2B5EF4-FFF2-40B4-BE49-F238E27FC236}">
                <a16:creationId xmlns:a16="http://schemas.microsoft.com/office/drawing/2014/main" id="{8C1C3C1F-A0A6-D9EB-0EFE-3822A16C7059}"/>
              </a:ext>
            </a:extLst>
          </p:cNvPr>
          <p:cNvSpPr/>
          <p:nvPr/>
        </p:nvSpPr>
        <p:spPr>
          <a:xfrm>
            <a:off x="8077202" y="3124200"/>
            <a:ext cx="2057398" cy="1447800"/>
          </a:xfrm>
          <a:prstGeom prst="rect">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2" name="Rectangle 11">
            <a:extLst>
              <a:ext uri="{FF2B5EF4-FFF2-40B4-BE49-F238E27FC236}">
                <a16:creationId xmlns:a16="http://schemas.microsoft.com/office/drawing/2014/main" id="{493F9087-DC0E-2973-8CC9-6EBF3ACD0127}"/>
              </a:ext>
            </a:extLst>
          </p:cNvPr>
          <p:cNvSpPr/>
          <p:nvPr/>
        </p:nvSpPr>
        <p:spPr>
          <a:xfrm>
            <a:off x="12966700" y="3083858"/>
            <a:ext cx="1812698" cy="4459942"/>
          </a:xfrm>
          <a:prstGeom prst="rect">
            <a:avLst/>
          </a:prstGeom>
          <a:noFill/>
          <a:ln w="57150">
            <a:solidFill>
              <a:schemeClr val="accent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1992564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A372F6-EBCB-06DF-0058-728B677529CF}"/>
            </a:ext>
          </a:extLst>
        </p:cNvPr>
        <p:cNvGrpSpPr/>
        <p:nvPr/>
      </p:nvGrpSpPr>
      <p:grpSpPr>
        <a:xfrm>
          <a:off x="0" y="0"/>
          <a:ext cx="0" cy="0"/>
          <a:chOff x="0" y="0"/>
          <a:chExt cx="0" cy="0"/>
        </a:xfrm>
      </p:grpSpPr>
      <p:pic>
        <p:nvPicPr>
          <p:cNvPr id="16" name="Picture 2">
            <a:extLst>
              <a:ext uri="{FF2B5EF4-FFF2-40B4-BE49-F238E27FC236}">
                <a16:creationId xmlns:a16="http://schemas.microsoft.com/office/drawing/2014/main" id="{27FBC459-B732-FE42-1B6E-D1138E4134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6062" y="2023933"/>
            <a:ext cx="5100571" cy="382542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1A25503-592B-C7D2-CE14-C1C1B4B5D670}"/>
              </a:ext>
            </a:extLst>
          </p:cNvPr>
          <p:cNvPicPr>
            <a:picLocks noChangeAspect="1"/>
          </p:cNvPicPr>
          <p:nvPr/>
        </p:nvPicPr>
        <p:blipFill>
          <a:blip r:embed="rId4"/>
          <a:stretch>
            <a:fillRect/>
          </a:stretch>
        </p:blipFill>
        <p:spPr>
          <a:xfrm>
            <a:off x="12072227" y="1725573"/>
            <a:ext cx="6011034" cy="3553238"/>
          </a:xfrm>
          <a:prstGeom prst="rect">
            <a:avLst/>
          </a:prstGeom>
        </p:spPr>
      </p:pic>
      <p:sp>
        <p:nvSpPr>
          <p:cNvPr id="30" name="Freeform 30">
            <a:extLst>
              <a:ext uri="{FF2B5EF4-FFF2-40B4-BE49-F238E27FC236}">
                <a16:creationId xmlns:a16="http://schemas.microsoft.com/office/drawing/2014/main" id="{4BE6E6A2-C6E3-C002-07F4-05F635E260CD}"/>
              </a:ext>
            </a:extLst>
          </p:cNvPr>
          <p:cNvSpPr/>
          <p:nvPr/>
        </p:nvSpPr>
        <p:spPr>
          <a:xfrm>
            <a:off x="0" y="0"/>
            <a:ext cx="18288000" cy="1543194"/>
          </a:xfrm>
          <a:custGeom>
            <a:avLst/>
            <a:gdLst/>
            <a:ahLst/>
            <a:cxnLst/>
            <a:rect l="l" t="t" r="r" b="b"/>
            <a:pathLst>
              <a:path w="4574327" h="406438">
                <a:moveTo>
                  <a:pt x="0" y="0"/>
                </a:moveTo>
                <a:lnTo>
                  <a:pt x="4574327" y="0"/>
                </a:lnTo>
                <a:lnTo>
                  <a:pt x="4574327" y="406438"/>
                </a:lnTo>
                <a:lnTo>
                  <a:pt x="0" y="406438"/>
                </a:lnTo>
                <a:close/>
              </a:path>
            </a:pathLst>
          </a:custGeom>
          <a:solidFill>
            <a:srgbClr val="8E7156"/>
          </a:solidFill>
        </p:spPr>
        <p:txBody>
          <a:bodyPr/>
          <a:lstStyle/>
          <a:p>
            <a:endParaRPr lang="en-CH"/>
          </a:p>
        </p:txBody>
      </p:sp>
      <p:sp>
        <p:nvSpPr>
          <p:cNvPr id="31" name="TextBox 31">
            <a:extLst>
              <a:ext uri="{FF2B5EF4-FFF2-40B4-BE49-F238E27FC236}">
                <a16:creationId xmlns:a16="http://schemas.microsoft.com/office/drawing/2014/main" id="{72F7F130-1F76-6F28-1462-2B1302099D6E}"/>
              </a:ext>
            </a:extLst>
          </p:cNvPr>
          <p:cNvSpPr txBox="1"/>
          <p:nvPr/>
        </p:nvSpPr>
        <p:spPr>
          <a:xfrm>
            <a:off x="0" y="114300"/>
            <a:ext cx="17368147" cy="1687855"/>
          </a:xfrm>
          <a:prstGeom prst="rect">
            <a:avLst/>
          </a:prstGeom>
        </p:spPr>
        <p:txBody>
          <a:bodyPr lIns="50800" tIns="50800" rIns="50800" bIns="50800" rtlCol="0" anchor="ctr"/>
          <a:lstStyle/>
          <a:p>
            <a:pPr algn="ctr">
              <a:lnSpc>
                <a:spcPts val="2659"/>
              </a:lnSpc>
            </a:pPr>
            <a:endParaRPr/>
          </a:p>
        </p:txBody>
      </p:sp>
      <p:sp>
        <p:nvSpPr>
          <p:cNvPr id="35" name="TextBox 35">
            <a:extLst>
              <a:ext uri="{FF2B5EF4-FFF2-40B4-BE49-F238E27FC236}">
                <a16:creationId xmlns:a16="http://schemas.microsoft.com/office/drawing/2014/main" id="{60146CD7-111A-D877-78E4-6727143DA5BD}"/>
              </a:ext>
            </a:extLst>
          </p:cNvPr>
          <p:cNvSpPr txBox="1"/>
          <p:nvPr/>
        </p:nvSpPr>
        <p:spPr>
          <a:xfrm>
            <a:off x="919853" y="336078"/>
            <a:ext cx="13796045" cy="865622"/>
          </a:xfrm>
          <a:prstGeom prst="rect">
            <a:avLst/>
          </a:prstGeom>
        </p:spPr>
        <p:txBody>
          <a:bodyPr wrap="square" lIns="0" tIns="0" rIns="0" bIns="0" rtlCol="0" anchor="t">
            <a:spAutoFit/>
          </a:bodyPr>
          <a:lstStyle/>
          <a:p>
            <a:pPr algn="l">
              <a:lnSpc>
                <a:spcPts val="6999"/>
              </a:lnSpc>
            </a:pPr>
            <a:r>
              <a:rPr lang="en-US" sz="4999" b="1" spc="99">
                <a:solidFill>
                  <a:srgbClr val="FFFFFF"/>
                </a:solidFill>
                <a:latin typeface="Garet Bold"/>
                <a:ea typeface="Garet Bold"/>
                <a:cs typeface="Garet Bold"/>
                <a:sym typeface="Garet Bold"/>
              </a:rPr>
              <a:t>Methodology &amp; Technology</a:t>
            </a:r>
          </a:p>
        </p:txBody>
      </p:sp>
      <p:sp>
        <p:nvSpPr>
          <p:cNvPr id="45" name="TextBox 44">
            <a:extLst>
              <a:ext uri="{FF2B5EF4-FFF2-40B4-BE49-F238E27FC236}">
                <a16:creationId xmlns:a16="http://schemas.microsoft.com/office/drawing/2014/main" id="{14F0A388-5A80-A9FD-EA26-B3BC88556A73}"/>
              </a:ext>
            </a:extLst>
          </p:cNvPr>
          <p:cNvSpPr txBox="1"/>
          <p:nvPr/>
        </p:nvSpPr>
        <p:spPr>
          <a:xfrm>
            <a:off x="-3" y="9952383"/>
            <a:ext cx="18288000" cy="369332"/>
          </a:xfrm>
          <a:prstGeom prst="rect">
            <a:avLst/>
          </a:prstGeom>
          <a:noFill/>
        </p:spPr>
        <p:txBody>
          <a:bodyPr wrap="square" rtlCol="0">
            <a:spAutoFit/>
          </a:bodyPr>
          <a:lstStyle/>
          <a:p>
            <a:pPr>
              <a:tabLst>
                <a:tab pos="8837613" algn="ctr"/>
                <a:tab pos="17857788" algn="ctr"/>
              </a:tabLst>
            </a:pPr>
            <a:r>
              <a:rPr lang="en-GB"/>
              <a:t>TBDM </a:t>
            </a:r>
            <a:r>
              <a:rPr lang="en-CH"/>
              <a:t>	A.Y. 2024/2025	3</a:t>
            </a:r>
          </a:p>
        </p:txBody>
      </p:sp>
      <p:grpSp>
        <p:nvGrpSpPr>
          <p:cNvPr id="17" name="Group 36">
            <a:extLst>
              <a:ext uri="{FF2B5EF4-FFF2-40B4-BE49-F238E27FC236}">
                <a16:creationId xmlns:a16="http://schemas.microsoft.com/office/drawing/2014/main" id="{85011A4E-A00D-B54C-7468-F7D18D10E2F5}"/>
              </a:ext>
            </a:extLst>
          </p:cNvPr>
          <p:cNvGrpSpPr/>
          <p:nvPr/>
        </p:nvGrpSpPr>
        <p:grpSpPr>
          <a:xfrm>
            <a:off x="16785771" y="8967922"/>
            <a:ext cx="2456016" cy="2456016"/>
            <a:chOff x="0" y="0"/>
            <a:chExt cx="812800" cy="812800"/>
          </a:xfrm>
        </p:grpSpPr>
        <p:sp>
          <p:nvSpPr>
            <p:cNvPr id="18" name="Freeform 37">
              <a:extLst>
                <a:ext uri="{FF2B5EF4-FFF2-40B4-BE49-F238E27FC236}">
                  <a16:creationId xmlns:a16="http://schemas.microsoft.com/office/drawing/2014/main" id="{D4F42791-4871-58A5-FFD8-664FD9C6A3E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0" cap="sq">
              <a:solidFill>
                <a:srgbClr val="8E7156">
                  <a:alpha val="19608"/>
                </a:srgbClr>
              </a:solidFill>
              <a:prstDash val="solid"/>
              <a:miter/>
            </a:ln>
          </p:spPr>
          <p:txBody>
            <a:bodyPr/>
            <a:lstStyle/>
            <a:p>
              <a:endParaRPr lang="en-CH"/>
            </a:p>
          </p:txBody>
        </p:sp>
        <p:sp>
          <p:nvSpPr>
            <p:cNvPr id="19" name="TextBox 38">
              <a:extLst>
                <a:ext uri="{FF2B5EF4-FFF2-40B4-BE49-F238E27FC236}">
                  <a16:creationId xmlns:a16="http://schemas.microsoft.com/office/drawing/2014/main" id="{7794F8D2-F4D4-5CC7-70EC-55F481B2082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pic>
        <p:nvPicPr>
          <p:cNvPr id="6" name="Picture 5">
            <a:extLst>
              <a:ext uri="{FF2B5EF4-FFF2-40B4-BE49-F238E27FC236}">
                <a16:creationId xmlns:a16="http://schemas.microsoft.com/office/drawing/2014/main" id="{B4750056-B317-1559-1BEF-B7A89CD0F06C}"/>
              </a:ext>
            </a:extLst>
          </p:cNvPr>
          <p:cNvPicPr>
            <a:picLocks noChangeAspect="1"/>
          </p:cNvPicPr>
          <p:nvPr/>
        </p:nvPicPr>
        <p:blipFill>
          <a:blip r:embed="rId5"/>
          <a:stretch>
            <a:fillRect/>
          </a:stretch>
        </p:blipFill>
        <p:spPr>
          <a:xfrm>
            <a:off x="2391294" y="8440703"/>
            <a:ext cx="13505405" cy="1118282"/>
          </a:xfrm>
          <a:prstGeom prst="rect">
            <a:avLst/>
          </a:prstGeom>
        </p:spPr>
      </p:pic>
      <p:pic>
        <p:nvPicPr>
          <p:cNvPr id="2" name="Picture 1">
            <a:extLst>
              <a:ext uri="{FF2B5EF4-FFF2-40B4-BE49-F238E27FC236}">
                <a16:creationId xmlns:a16="http://schemas.microsoft.com/office/drawing/2014/main" id="{4CFE8E24-FAC0-6377-B69D-CC1AA5B022D9}"/>
              </a:ext>
            </a:extLst>
          </p:cNvPr>
          <p:cNvPicPr>
            <a:picLocks noChangeAspect="1"/>
          </p:cNvPicPr>
          <p:nvPr/>
        </p:nvPicPr>
        <p:blipFill>
          <a:blip r:embed="rId6"/>
          <a:stretch>
            <a:fillRect/>
          </a:stretch>
        </p:blipFill>
        <p:spPr>
          <a:xfrm>
            <a:off x="505043" y="1638160"/>
            <a:ext cx="9103988" cy="3297305"/>
          </a:xfrm>
          <a:prstGeom prst="rect">
            <a:avLst/>
          </a:prstGeom>
        </p:spPr>
      </p:pic>
      <p:sp>
        <p:nvSpPr>
          <p:cNvPr id="4" name="TextBox 3">
            <a:extLst>
              <a:ext uri="{FF2B5EF4-FFF2-40B4-BE49-F238E27FC236}">
                <a16:creationId xmlns:a16="http://schemas.microsoft.com/office/drawing/2014/main" id="{A02E1ABE-65D8-FF61-C1AA-326E73EFDAFB}"/>
              </a:ext>
            </a:extLst>
          </p:cNvPr>
          <p:cNvSpPr txBox="1"/>
          <p:nvPr/>
        </p:nvSpPr>
        <p:spPr>
          <a:xfrm>
            <a:off x="7027021" y="5639857"/>
            <a:ext cx="968991" cy="584775"/>
          </a:xfrm>
          <a:prstGeom prst="rect">
            <a:avLst/>
          </a:prstGeom>
          <a:noFill/>
        </p:spPr>
        <p:txBody>
          <a:bodyPr wrap="square" rtlCol="0">
            <a:spAutoFit/>
          </a:bodyPr>
          <a:lstStyle/>
          <a:p>
            <a:pPr algn="ctr"/>
            <a:r>
              <a:rPr lang="en-GB" sz="3200" b="1"/>
              <a:t>LPA</a:t>
            </a:r>
            <a:endParaRPr lang="en-CH" sz="3200" b="1"/>
          </a:p>
        </p:txBody>
      </p:sp>
      <p:sp>
        <p:nvSpPr>
          <p:cNvPr id="5" name="TextBox 4">
            <a:extLst>
              <a:ext uri="{FF2B5EF4-FFF2-40B4-BE49-F238E27FC236}">
                <a16:creationId xmlns:a16="http://schemas.microsoft.com/office/drawing/2014/main" id="{ED5F46B6-F4BC-B87F-09E9-597442462EBF}"/>
              </a:ext>
            </a:extLst>
          </p:cNvPr>
          <p:cNvSpPr txBox="1"/>
          <p:nvPr/>
        </p:nvSpPr>
        <p:spPr>
          <a:xfrm>
            <a:off x="8123151" y="5304729"/>
            <a:ext cx="1121843" cy="584775"/>
          </a:xfrm>
          <a:prstGeom prst="rect">
            <a:avLst/>
          </a:prstGeom>
          <a:noFill/>
        </p:spPr>
        <p:txBody>
          <a:bodyPr wrap="square" rtlCol="0">
            <a:spAutoFit/>
          </a:bodyPr>
          <a:lstStyle/>
          <a:p>
            <a:pPr algn="ctr"/>
            <a:r>
              <a:rPr lang="en-GB" sz="3200" b="1"/>
              <a:t>HAC</a:t>
            </a:r>
            <a:endParaRPr lang="en-CH" sz="3200" b="1"/>
          </a:p>
        </p:txBody>
      </p:sp>
      <p:cxnSp>
        <p:nvCxnSpPr>
          <p:cNvPr id="7" name="Elbow Connector 6">
            <a:extLst>
              <a:ext uri="{FF2B5EF4-FFF2-40B4-BE49-F238E27FC236}">
                <a16:creationId xmlns:a16="http://schemas.microsoft.com/office/drawing/2014/main" id="{AAF33523-EF6C-630B-6382-D9E0943425EC}"/>
              </a:ext>
            </a:extLst>
          </p:cNvPr>
          <p:cNvCxnSpPr>
            <a:cxnSpLocks/>
          </p:cNvCxnSpPr>
          <p:nvPr/>
        </p:nvCxnSpPr>
        <p:spPr>
          <a:xfrm>
            <a:off x="9965634" y="1984534"/>
            <a:ext cx="2822319" cy="599172"/>
          </a:xfrm>
          <a:prstGeom prst="bentConnector3">
            <a:avLst>
              <a:gd name="adj1" fmla="val 99807"/>
            </a:avLst>
          </a:prstGeom>
          <a:ln w="57150">
            <a:tailEnd type="triangle"/>
          </a:ln>
        </p:spPr>
        <p:style>
          <a:lnRef idx="1">
            <a:schemeClr val="dk1"/>
          </a:lnRef>
          <a:fillRef idx="0">
            <a:schemeClr val="dk1"/>
          </a:fillRef>
          <a:effectRef idx="0">
            <a:schemeClr val="dk1"/>
          </a:effectRef>
          <a:fontRef idx="minor">
            <a:schemeClr val="tx1"/>
          </a:fontRef>
        </p:style>
      </p:cxnSp>
      <p:cxnSp>
        <p:nvCxnSpPr>
          <p:cNvPr id="13" name="Elbow Connector 12">
            <a:extLst>
              <a:ext uri="{FF2B5EF4-FFF2-40B4-BE49-F238E27FC236}">
                <a16:creationId xmlns:a16="http://schemas.microsoft.com/office/drawing/2014/main" id="{F8F1387B-0AC7-EB12-4B6C-1EA6CBBBAC45}"/>
              </a:ext>
            </a:extLst>
          </p:cNvPr>
          <p:cNvCxnSpPr>
            <a:cxnSpLocks/>
          </p:cNvCxnSpPr>
          <p:nvPr/>
        </p:nvCxnSpPr>
        <p:spPr>
          <a:xfrm rot="10800000" flipV="1">
            <a:off x="9965636" y="5574825"/>
            <a:ext cx="2822317" cy="298251"/>
          </a:xfrm>
          <a:prstGeom prst="bentConnector3">
            <a:avLst>
              <a:gd name="adj1" fmla="val 677"/>
            </a:avLst>
          </a:prstGeom>
          <a:ln w="57150">
            <a:tailEnd type="triangle"/>
          </a:ln>
        </p:spPr>
        <p:style>
          <a:lnRef idx="1">
            <a:schemeClr val="dk1"/>
          </a:lnRef>
          <a:fillRef idx="0">
            <a:schemeClr val="dk1"/>
          </a:fillRef>
          <a:effectRef idx="0">
            <a:schemeClr val="dk1"/>
          </a:effectRef>
          <a:fontRef idx="minor">
            <a:schemeClr val="tx1"/>
          </a:fontRef>
        </p:style>
      </p:cxnSp>
      <p:sp>
        <p:nvSpPr>
          <p:cNvPr id="20" name="Down Arrow 19">
            <a:extLst>
              <a:ext uri="{FF2B5EF4-FFF2-40B4-BE49-F238E27FC236}">
                <a16:creationId xmlns:a16="http://schemas.microsoft.com/office/drawing/2014/main" id="{17705371-CC1D-13AE-0091-551562BC3E29}"/>
              </a:ext>
            </a:extLst>
          </p:cNvPr>
          <p:cNvSpPr/>
          <p:nvPr/>
        </p:nvSpPr>
        <p:spPr>
          <a:xfrm>
            <a:off x="8984973" y="6560113"/>
            <a:ext cx="980661" cy="169550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1" name="TextBox 20">
            <a:extLst>
              <a:ext uri="{FF2B5EF4-FFF2-40B4-BE49-F238E27FC236}">
                <a16:creationId xmlns:a16="http://schemas.microsoft.com/office/drawing/2014/main" id="{7305EEB8-CB1C-4F57-AC53-A8D2389BF47A}"/>
              </a:ext>
            </a:extLst>
          </p:cNvPr>
          <p:cNvSpPr txBox="1"/>
          <p:nvPr/>
        </p:nvSpPr>
        <p:spPr>
          <a:xfrm>
            <a:off x="505043" y="6395907"/>
            <a:ext cx="2769705" cy="523220"/>
          </a:xfrm>
          <a:prstGeom prst="rect">
            <a:avLst/>
          </a:prstGeom>
          <a:noFill/>
        </p:spPr>
        <p:txBody>
          <a:bodyPr wrap="square" rtlCol="0">
            <a:spAutoFit/>
          </a:bodyPr>
          <a:lstStyle/>
          <a:p>
            <a:r>
              <a:rPr lang="en-CH" sz="2800" b="1">
                <a:solidFill>
                  <a:schemeClr val="accent6">
                    <a:lumMod val="75000"/>
                  </a:schemeClr>
                </a:solidFill>
              </a:rPr>
              <a:t>Methodology</a:t>
            </a:r>
            <a:endParaRPr lang="en-CH" b="1">
              <a:solidFill>
                <a:schemeClr val="accent6">
                  <a:lumMod val="75000"/>
                </a:schemeClr>
              </a:solidFill>
            </a:endParaRPr>
          </a:p>
        </p:txBody>
      </p:sp>
      <p:sp>
        <p:nvSpPr>
          <p:cNvPr id="22" name="TextBox 21">
            <a:extLst>
              <a:ext uri="{FF2B5EF4-FFF2-40B4-BE49-F238E27FC236}">
                <a16:creationId xmlns:a16="http://schemas.microsoft.com/office/drawing/2014/main" id="{FCECB65F-6E74-7A0D-6782-2B002247AF40}"/>
              </a:ext>
            </a:extLst>
          </p:cNvPr>
          <p:cNvSpPr txBox="1"/>
          <p:nvPr/>
        </p:nvSpPr>
        <p:spPr>
          <a:xfrm>
            <a:off x="14729381" y="7688009"/>
            <a:ext cx="2769705" cy="523220"/>
          </a:xfrm>
          <a:prstGeom prst="rect">
            <a:avLst/>
          </a:prstGeom>
          <a:noFill/>
        </p:spPr>
        <p:txBody>
          <a:bodyPr wrap="square" rtlCol="0">
            <a:spAutoFit/>
          </a:bodyPr>
          <a:lstStyle/>
          <a:p>
            <a:r>
              <a:rPr lang="en-CH" sz="2800" b="1">
                <a:solidFill>
                  <a:srgbClr val="8E7156"/>
                </a:solidFill>
              </a:rPr>
              <a:t>Technology</a:t>
            </a:r>
            <a:endParaRPr lang="en-CH" b="1">
              <a:solidFill>
                <a:srgbClr val="8E7156"/>
              </a:solidFill>
            </a:endParaRPr>
          </a:p>
        </p:txBody>
      </p:sp>
      <p:sp>
        <p:nvSpPr>
          <p:cNvPr id="24" name="Rectangle 23">
            <a:extLst>
              <a:ext uri="{FF2B5EF4-FFF2-40B4-BE49-F238E27FC236}">
                <a16:creationId xmlns:a16="http://schemas.microsoft.com/office/drawing/2014/main" id="{7503D2A2-4042-5A92-F963-011238EB3325}"/>
              </a:ext>
            </a:extLst>
          </p:cNvPr>
          <p:cNvSpPr/>
          <p:nvPr/>
        </p:nvSpPr>
        <p:spPr>
          <a:xfrm>
            <a:off x="2391294" y="8357560"/>
            <a:ext cx="14081158" cy="1490926"/>
          </a:xfrm>
          <a:prstGeom prst="rect">
            <a:avLst/>
          </a:prstGeom>
          <a:noFill/>
          <a:ln>
            <a:solidFill>
              <a:srgbClr val="8E715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5" name="Rectangle 24">
            <a:extLst>
              <a:ext uri="{FF2B5EF4-FFF2-40B4-BE49-F238E27FC236}">
                <a16:creationId xmlns:a16="http://schemas.microsoft.com/office/drawing/2014/main" id="{F6FA6CEE-7E46-312B-51BA-0285D01B3517}"/>
              </a:ext>
            </a:extLst>
          </p:cNvPr>
          <p:cNvSpPr/>
          <p:nvPr/>
        </p:nvSpPr>
        <p:spPr>
          <a:xfrm>
            <a:off x="505043" y="1657494"/>
            <a:ext cx="17578218" cy="4672368"/>
          </a:xfrm>
          <a:prstGeom prst="rect">
            <a:avLst/>
          </a:prstGeom>
          <a:no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solidFill>
                <a:schemeClr val="accent6">
                  <a:lumMod val="75000"/>
                </a:schemeClr>
              </a:solidFill>
            </a:endParaRPr>
          </a:p>
        </p:txBody>
      </p:sp>
    </p:spTree>
    <p:extLst>
      <p:ext uri="{BB962C8B-B14F-4D97-AF65-F5344CB8AC3E}">
        <p14:creationId xmlns:p14="http://schemas.microsoft.com/office/powerpoint/2010/main" val="141447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0" grpId="0" animBg="1"/>
      <p:bldP spid="22" grpId="0"/>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30"/>
          <p:cNvSpPr/>
          <p:nvPr/>
        </p:nvSpPr>
        <p:spPr>
          <a:xfrm>
            <a:off x="0" y="0"/>
            <a:ext cx="18288000" cy="1543194"/>
          </a:xfrm>
          <a:custGeom>
            <a:avLst/>
            <a:gdLst/>
            <a:ahLst/>
            <a:cxnLst/>
            <a:rect l="l" t="t" r="r" b="b"/>
            <a:pathLst>
              <a:path w="4574327" h="406438">
                <a:moveTo>
                  <a:pt x="0" y="0"/>
                </a:moveTo>
                <a:lnTo>
                  <a:pt x="4574327" y="0"/>
                </a:lnTo>
                <a:lnTo>
                  <a:pt x="4574327" y="406438"/>
                </a:lnTo>
                <a:lnTo>
                  <a:pt x="0" y="406438"/>
                </a:lnTo>
                <a:close/>
              </a:path>
            </a:pathLst>
          </a:custGeom>
          <a:solidFill>
            <a:srgbClr val="8E7156"/>
          </a:solidFill>
        </p:spPr>
        <p:txBody>
          <a:bodyPr/>
          <a:lstStyle/>
          <a:p>
            <a:endParaRPr lang="en-CH"/>
          </a:p>
        </p:txBody>
      </p:sp>
      <p:sp>
        <p:nvSpPr>
          <p:cNvPr id="31" name="TextBox 31"/>
          <p:cNvSpPr txBox="1"/>
          <p:nvPr/>
        </p:nvSpPr>
        <p:spPr>
          <a:xfrm>
            <a:off x="0" y="114300"/>
            <a:ext cx="17368147" cy="1687855"/>
          </a:xfrm>
          <a:prstGeom prst="rect">
            <a:avLst/>
          </a:prstGeom>
        </p:spPr>
        <p:txBody>
          <a:bodyPr lIns="50800" tIns="50800" rIns="50800" bIns="50800" rtlCol="0" anchor="ctr"/>
          <a:lstStyle/>
          <a:p>
            <a:pPr algn="ctr">
              <a:lnSpc>
                <a:spcPts val="2659"/>
              </a:lnSpc>
            </a:pPr>
            <a:endParaRPr/>
          </a:p>
        </p:txBody>
      </p:sp>
      <p:sp>
        <p:nvSpPr>
          <p:cNvPr id="35" name="TextBox 35"/>
          <p:cNvSpPr txBox="1"/>
          <p:nvPr/>
        </p:nvSpPr>
        <p:spPr>
          <a:xfrm>
            <a:off x="919853" y="336078"/>
            <a:ext cx="13796045" cy="865622"/>
          </a:xfrm>
          <a:prstGeom prst="rect">
            <a:avLst/>
          </a:prstGeom>
        </p:spPr>
        <p:txBody>
          <a:bodyPr wrap="square" lIns="0" tIns="0" rIns="0" bIns="0" rtlCol="0" anchor="t">
            <a:spAutoFit/>
          </a:bodyPr>
          <a:lstStyle/>
          <a:p>
            <a:pPr algn="l">
              <a:lnSpc>
                <a:spcPts val="6999"/>
              </a:lnSpc>
            </a:pPr>
            <a:r>
              <a:rPr lang="en-US" sz="4999" b="1" spc="99" err="1">
                <a:solidFill>
                  <a:srgbClr val="FFFFFF"/>
                </a:solidFill>
                <a:latin typeface="Garet Bold"/>
                <a:ea typeface="Garet Bold"/>
                <a:cs typeface="Garet Bold"/>
                <a:sym typeface="Garet Bold"/>
              </a:rPr>
              <a:t>GraphX</a:t>
            </a:r>
            <a:r>
              <a:rPr lang="en-US" sz="4999" b="1" spc="99">
                <a:solidFill>
                  <a:srgbClr val="FFFFFF"/>
                </a:solidFill>
                <a:latin typeface="Garet Bold"/>
                <a:ea typeface="Garet Bold"/>
                <a:cs typeface="Garet Bold"/>
                <a:sym typeface="Garet Bold"/>
              </a:rPr>
              <a:t> Implementation - HAC</a:t>
            </a:r>
          </a:p>
        </p:txBody>
      </p:sp>
      <p:sp>
        <p:nvSpPr>
          <p:cNvPr id="45" name="TextBox 44">
            <a:extLst>
              <a:ext uri="{FF2B5EF4-FFF2-40B4-BE49-F238E27FC236}">
                <a16:creationId xmlns:a16="http://schemas.microsoft.com/office/drawing/2014/main" id="{944C887B-4303-1253-E4AC-AFD994D4FFA1}"/>
              </a:ext>
            </a:extLst>
          </p:cNvPr>
          <p:cNvSpPr txBox="1"/>
          <p:nvPr/>
        </p:nvSpPr>
        <p:spPr>
          <a:xfrm>
            <a:off x="-3" y="9952383"/>
            <a:ext cx="18288000" cy="369332"/>
          </a:xfrm>
          <a:prstGeom prst="rect">
            <a:avLst/>
          </a:prstGeom>
          <a:noFill/>
        </p:spPr>
        <p:txBody>
          <a:bodyPr wrap="square" rtlCol="0">
            <a:spAutoFit/>
          </a:bodyPr>
          <a:lstStyle/>
          <a:p>
            <a:pPr>
              <a:tabLst>
                <a:tab pos="8837613" algn="ctr"/>
                <a:tab pos="17857788" algn="ctr"/>
              </a:tabLst>
            </a:pPr>
            <a:r>
              <a:rPr lang="en-GB"/>
              <a:t>TBDM </a:t>
            </a:r>
            <a:r>
              <a:rPr lang="en-CH"/>
              <a:t>	A.Y. 2024/2025	4</a:t>
            </a:r>
          </a:p>
        </p:txBody>
      </p:sp>
      <p:grpSp>
        <p:nvGrpSpPr>
          <p:cNvPr id="17" name="Group 36">
            <a:extLst>
              <a:ext uri="{FF2B5EF4-FFF2-40B4-BE49-F238E27FC236}">
                <a16:creationId xmlns:a16="http://schemas.microsoft.com/office/drawing/2014/main" id="{4B73C6BD-B319-BA24-FF5A-966DF5DEDB1B}"/>
              </a:ext>
            </a:extLst>
          </p:cNvPr>
          <p:cNvGrpSpPr/>
          <p:nvPr/>
        </p:nvGrpSpPr>
        <p:grpSpPr>
          <a:xfrm>
            <a:off x="16785771" y="8967922"/>
            <a:ext cx="2456016" cy="2456016"/>
            <a:chOff x="0" y="0"/>
            <a:chExt cx="812800" cy="812800"/>
          </a:xfrm>
        </p:grpSpPr>
        <p:sp>
          <p:nvSpPr>
            <p:cNvPr id="18" name="Freeform 37">
              <a:extLst>
                <a:ext uri="{FF2B5EF4-FFF2-40B4-BE49-F238E27FC236}">
                  <a16:creationId xmlns:a16="http://schemas.microsoft.com/office/drawing/2014/main" id="{508EC882-8DE6-747B-7616-EB7F1628D1F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0" cap="sq">
              <a:solidFill>
                <a:srgbClr val="8E7156">
                  <a:alpha val="19608"/>
                </a:srgbClr>
              </a:solidFill>
              <a:prstDash val="solid"/>
              <a:miter/>
            </a:ln>
          </p:spPr>
          <p:txBody>
            <a:bodyPr/>
            <a:lstStyle/>
            <a:p>
              <a:endParaRPr lang="en-CH"/>
            </a:p>
          </p:txBody>
        </p:sp>
        <p:sp>
          <p:nvSpPr>
            <p:cNvPr id="19" name="TextBox 38">
              <a:extLst>
                <a:ext uri="{FF2B5EF4-FFF2-40B4-BE49-F238E27FC236}">
                  <a16:creationId xmlns:a16="http://schemas.microsoft.com/office/drawing/2014/main" id="{6EB8BEC7-2C79-4148-BBFD-B2D52A55210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pic>
        <p:nvPicPr>
          <p:cNvPr id="4" name="Picture 2" descr="Ein Bild, das Diagramm, Text, Screenshot, Reihe enthält.&#10;&#10;KI-generierte Inhalte können fehlerhaft sein.">
            <a:extLst>
              <a:ext uri="{FF2B5EF4-FFF2-40B4-BE49-F238E27FC236}">
                <a16:creationId xmlns:a16="http://schemas.microsoft.com/office/drawing/2014/main" id="{4BFFA6F4-4A70-9133-6E14-B5AA0CA7C7ED}"/>
              </a:ext>
            </a:extLst>
          </p:cNvPr>
          <p:cNvPicPr>
            <a:picLocks noChangeAspect="1"/>
          </p:cNvPicPr>
          <p:nvPr/>
        </p:nvPicPr>
        <p:blipFill>
          <a:blip r:embed="rId2"/>
          <a:stretch>
            <a:fillRect/>
          </a:stretch>
        </p:blipFill>
        <p:spPr>
          <a:xfrm>
            <a:off x="9148273" y="4210934"/>
            <a:ext cx="8071092" cy="4762691"/>
          </a:xfrm>
          <a:prstGeom prst="rect">
            <a:avLst/>
          </a:prstGeom>
        </p:spPr>
      </p:pic>
      <p:sp>
        <p:nvSpPr>
          <p:cNvPr id="3" name="TextBox 2">
            <a:extLst>
              <a:ext uri="{FF2B5EF4-FFF2-40B4-BE49-F238E27FC236}">
                <a16:creationId xmlns:a16="http://schemas.microsoft.com/office/drawing/2014/main" id="{B5D7FF4C-2A34-9BA3-7B9C-547DAD148501}"/>
              </a:ext>
            </a:extLst>
          </p:cNvPr>
          <p:cNvSpPr txBox="1"/>
          <p:nvPr/>
        </p:nvSpPr>
        <p:spPr>
          <a:xfrm>
            <a:off x="1299831" y="2972686"/>
            <a:ext cx="6116682" cy="2677656"/>
          </a:xfrm>
          <a:prstGeom prst="rect">
            <a:avLst/>
          </a:prstGeom>
          <a:noFill/>
        </p:spPr>
        <p:txBody>
          <a:bodyPr wrap="square" lIns="91440" tIns="45720" rIns="91440" bIns="45720" anchor="t">
            <a:spAutoFit/>
          </a:bodyPr>
          <a:lstStyle/>
          <a:p>
            <a:r>
              <a:rPr lang="en-GB" sz="2400" b="1">
                <a:ea typeface="Calibri"/>
                <a:cs typeface="Calibri"/>
              </a:rPr>
              <a:t>Hierarchical Agglomerative Clustering</a:t>
            </a:r>
          </a:p>
          <a:p>
            <a:pPr marL="285750" indent="-285750">
              <a:buFont typeface="Arial"/>
              <a:buChar char="•"/>
            </a:pPr>
            <a:r>
              <a:rPr lang="en-GB" sz="2400">
                <a:ea typeface="Calibri"/>
                <a:cs typeface="Calibri"/>
              </a:rPr>
              <a:t>Exploit Count Strategy</a:t>
            </a:r>
          </a:p>
          <a:p>
            <a:pPr marL="285750" indent="-285750">
              <a:buFont typeface="Arial"/>
              <a:buChar char="•"/>
            </a:pPr>
            <a:r>
              <a:rPr lang="en-GB" sz="2400">
                <a:ea typeface="Calibri"/>
                <a:cs typeface="Calibri"/>
              </a:rPr>
              <a:t>Thresholding</a:t>
            </a:r>
          </a:p>
          <a:p>
            <a:pPr marL="285750" indent="-285750">
              <a:buFont typeface="Arial"/>
              <a:buChar char="•"/>
            </a:pPr>
            <a:r>
              <a:rPr lang="en-GB" sz="2400">
                <a:ea typeface="Calibri"/>
                <a:cs typeface="Calibri"/>
              </a:rPr>
              <a:t>Hyperparameter Tuning</a:t>
            </a:r>
          </a:p>
          <a:p>
            <a:pPr marL="285750" indent="-285750">
              <a:buFont typeface="Arial"/>
              <a:buChar char="•"/>
            </a:pPr>
            <a:endParaRPr lang="en-GB" sz="2400">
              <a:ea typeface="Calibri"/>
              <a:cs typeface="Calibri"/>
            </a:endParaRPr>
          </a:p>
          <a:p>
            <a:r>
              <a:rPr lang="en-GB" sz="2400" b="1">
                <a:ea typeface="Calibri"/>
                <a:cs typeface="Calibri"/>
              </a:rPr>
              <a:t>Overlapping Problem</a:t>
            </a:r>
          </a:p>
          <a:p>
            <a:pPr marL="342900" indent="-342900">
              <a:buFont typeface="Arial"/>
              <a:buChar char="•"/>
            </a:pPr>
            <a:r>
              <a:rPr lang="en-GB" sz="2400">
                <a:ea typeface="Calibri"/>
                <a:cs typeface="Calibri"/>
              </a:rPr>
              <a:t>HAC does not really provide overlaps</a:t>
            </a:r>
          </a:p>
        </p:txBody>
      </p:sp>
      <p:pic>
        <p:nvPicPr>
          <p:cNvPr id="8" name="Grafik 7" descr="Ein Bild, das Text, Screenshot, Schrift, Design enthält.&#10;&#10;KI-generierte Inhalte können fehlerhaft sein.">
            <a:extLst>
              <a:ext uri="{FF2B5EF4-FFF2-40B4-BE49-F238E27FC236}">
                <a16:creationId xmlns:a16="http://schemas.microsoft.com/office/drawing/2014/main" id="{A19C39D5-3EE7-E40D-CF75-6867B48F13DF}"/>
              </a:ext>
            </a:extLst>
          </p:cNvPr>
          <p:cNvPicPr>
            <a:picLocks noChangeAspect="1"/>
          </p:cNvPicPr>
          <p:nvPr/>
        </p:nvPicPr>
        <p:blipFill>
          <a:blip r:embed="rId3"/>
          <a:stretch>
            <a:fillRect/>
          </a:stretch>
        </p:blipFill>
        <p:spPr>
          <a:xfrm>
            <a:off x="7070208" y="2799132"/>
            <a:ext cx="1914746" cy="3492573"/>
          </a:xfrm>
          <a:prstGeom prst="rect">
            <a:avLst/>
          </a:prstGeom>
        </p:spPr>
      </p:pic>
      <p:pic>
        <p:nvPicPr>
          <p:cNvPr id="9" name="Grafik 8" descr="Ein Bild, das Text, Screenshot, Schrift, Zahl enthält.&#10;&#10;KI-generierte Inhalte können fehlerhaft sein.">
            <a:extLst>
              <a:ext uri="{FF2B5EF4-FFF2-40B4-BE49-F238E27FC236}">
                <a16:creationId xmlns:a16="http://schemas.microsoft.com/office/drawing/2014/main" id="{612339CF-928C-22CA-9991-D1DC309936C8}"/>
              </a:ext>
            </a:extLst>
          </p:cNvPr>
          <p:cNvPicPr>
            <a:picLocks noChangeAspect="1"/>
          </p:cNvPicPr>
          <p:nvPr/>
        </p:nvPicPr>
        <p:blipFill>
          <a:blip r:embed="rId4"/>
          <a:stretch>
            <a:fillRect/>
          </a:stretch>
        </p:blipFill>
        <p:spPr>
          <a:xfrm>
            <a:off x="6638593" y="6692530"/>
            <a:ext cx="1528651" cy="1606845"/>
          </a:xfrm>
          <a:prstGeom prst="rect">
            <a:avLst/>
          </a:prstGeom>
        </p:spPr>
      </p:pic>
    </p:spTree>
    <p:extLst>
      <p:ext uri="{BB962C8B-B14F-4D97-AF65-F5344CB8AC3E}">
        <p14:creationId xmlns:p14="http://schemas.microsoft.com/office/powerpoint/2010/main" val="105188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451F36-B8D6-C8EE-CE6A-EABD87BB2070}"/>
            </a:ext>
          </a:extLst>
        </p:cNvPr>
        <p:cNvGrpSpPr/>
        <p:nvPr/>
      </p:nvGrpSpPr>
      <p:grpSpPr>
        <a:xfrm>
          <a:off x="0" y="0"/>
          <a:ext cx="0" cy="0"/>
          <a:chOff x="0" y="0"/>
          <a:chExt cx="0" cy="0"/>
        </a:xfrm>
      </p:grpSpPr>
      <p:sp>
        <p:nvSpPr>
          <p:cNvPr id="30" name="Freeform 30">
            <a:extLst>
              <a:ext uri="{FF2B5EF4-FFF2-40B4-BE49-F238E27FC236}">
                <a16:creationId xmlns:a16="http://schemas.microsoft.com/office/drawing/2014/main" id="{F9961CBB-25ED-A556-C18B-F3D41B889477}"/>
              </a:ext>
            </a:extLst>
          </p:cNvPr>
          <p:cNvSpPr/>
          <p:nvPr/>
        </p:nvSpPr>
        <p:spPr>
          <a:xfrm>
            <a:off x="0" y="0"/>
            <a:ext cx="18288000" cy="1543194"/>
          </a:xfrm>
          <a:custGeom>
            <a:avLst/>
            <a:gdLst/>
            <a:ahLst/>
            <a:cxnLst/>
            <a:rect l="l" t="t" r="r" b="b"/>
            <a:pathLst>
              <a:path w="4574327" h="406438">
                <a:moveTo>
                  <a:pt x="0" y="0"/>
                </a:moveTo>
                <a:lnTo>
                  <a:pt x="4574327" y="0"/>
                </a:lnTo>
                <a:lnTo>
                  <a:pt x="4574327" y="406438"/>
                </a:lnTo>
                <a:lnTo>
                  <a:pt x="0" y="406438"/>
                </a:lnTo>
                <a:close/>
              </a:path>
            </a:pathLst>
          </a:custGeom>
          <a:solidFill>
            <a:srgbClr val="8E7156"/>
          </a:solidFill>
        </p:spPr>
        <p:txBody>
          <a:bodyPr/>
          <a:lstStyle/>
          <a:p>
            <a:endParaRPr lang="en-CH"/>
          </a:p>
        </p:txBody>
      </p:sp>
      <p:sp>
        <p:nvSpPr>
          <p:cNvPr id="31" name="TextBox 31">
            <a:extLst>
              <a:ext uri="{FF2B5EF4-FFF2-40B4-BE49-F238E27FC236}">
                <a16:creationId xmlns:a16="http://schemas.microsoft.com/office/drawing/2014/main" id="{A50626E9-2993-96D0-B04E-543D3E878894}"/>
              </a:ext>
            </a:extLst>
          </p:cNvPr>
          <p:cNvSpPr txBox="1"/>
          <p:nvPr/>
        </p:nvSpPr>
        <p:spPr>
          <a:xfrm>
            <a:off x="0" y="114300"/>
            <a:ext cx="17368147" cy="1687855"/>
          </a:xfrm>
          <a:prstGeom prst="rect">
            <a:avLst/>
          </a:prstGeom>
        </p:spPr>
        <p:txBody>
          <a:bodyPr lIns="50800" tIns="50800" rIns="50800" bIns="50800" rtlCol="0" anchor="ctr"/>
          <a:lstStyle/>
          <a:p>
            <a:pPr algn="ctr">
              <a:lnSpc>
                <a:spcPts val="2659"/>
              </a:lnSpc>
            </a:pPr>
            <a:endParaRPr/>
          </a:p>
        </p:txBody>
      </p:sp>
      <p:sp>
        <p:nvSpPr>
          <p:cNvPr id="35" name="TextBox 35">
            <a:extLst>
              <a:ext uri="{FF2B5EF4-FFF2-40B4-BE49-F238E27FC236}">
                <a16:creationId xmlns:a16="http://schemas.microsoft.com/office/drawing/2014/main" id="{1AD998B3-3F49-CFCE-564B-3075898C1A66}"/>
              </a:ext>
            </a:extLst>
          </p:cNvPr>
          <p:cNvSpPr txBox="1"/>
          <p:nvPr/>
        </p:nvSpPr>
        <p:spPr>
          <a:xfrm>
            <a:off x="919853" y="336078"/>
            <a:ext cx="13796045" cy="1761380"/>
          </a:xfrm>
          <a:prstGeom prst="rect">
            <a:avLst/>
          </a:prstGeom>
        </p:spPr>
        <p:txBody>
          <a:bodyPr wrap="square" lIns="0" tIns="0" rIns="0" bIns="0" rtlCol="0" anchor="t">
            <a:spAutoFit/>
          </a:bodyPr>
          <a:lstStyle/>
          <a:p>
            <a:pPr>
              <a:lnSpc>
                <a:spcPts val="6999"/>
              </a:lnSpc>
            </a:pPr>
            <a:r>
              <a:rPr lang="en-US" sz="4950" b="1" spc="99" err="1">
                <a:solidFill>
                  <a:srgbClr val="FFFFFF"/>
                </a:solidFill>
                <a:latin typeface="Garet Bold"/>
                <a:ea typeface="Garet Bold"/>
                <a:cs typeface="Garet Bold"/>
                <a:sym typeface="Garet Bold"/>
              </a:rPr>
              <a:t>GraphX</a:t>
            </a:r>
            <a:r>
              <a:rPr lang="en-US" sz="4950" b="1" spc="99">
                <a:solidFill>
                  <a:srgbClr val="FFFFFF"/>
                </a:solidFill>
                <a:latin typeface="Garet Bold"/>
                <a:ea typeface="Garet Bold"/>
                <a:cs typeface="Garet Bold"/>
                <a:sym typeface="Garet Bold"/>
              </a:rPr>
              <a:t> Implementation – LPA, CC, SCC, ...</a:t>
            </a:r>
            <a:endParaRPr lang="de-DE"/>
          </a:p>
        </p:txBody>
      </p:sp>
      <p:sp>
        <p:nvSpPr>
          <p:cNvPr id="45" name="TextBox 44">
            <a:extLst>
              <a:ext uri="{FF2B5EF4-FFF2-40B4-BE49-F238E27FC236}">
                <a16:creationId xmlns:a16="http://schemas.microsoft.com/office/drawing/2014/main" id="{6CAEDA18-9DC2-79DE-DAF4-B139C72AC271}"/>
              </a:ext>
            </a:extLst>
          </p:cNvPr>
          <p:cNvSpPr txBox="1"/>
          <p:nvPr/>
        </p:nvSpPr>
        <p:spPr>
          <a:xfrm>
            <a:off x="-3" y="9952383"/>
            <a:ext cx="18288000" cy="369332"/>
          </a:xfrm>
          <a:prstGeom prst="rect">
            <a:avLst/>
          </a:prstGeom>
          <a:noFill/>
        </p:spPr>
        <p:txBody>
          <a:bodyPr wrap="square" rtlCol="0">
            <a:spAutoFit/>
          </a:bodyPr>
          <a:lstStyle/>
          <a:p>
            <a:pPr>
              <a:tabLst>
                <a:tab pos="8837613" algn="ctr"/>
                <a:tab pos="17857788" algn="ctr"/>
              </a:tabLst>
            </a:pPr>
            <a:r>
              <a:rPr lang="en-GB"/>
              <a:t>TBDM </a:t>
            </a:r>
            <a:r>
              <a:rPr lang="en-CH"/>
              <a:t>	A.Y. 2024/2025	5</a:t>
            </a:r>
          </a:p>
        </p:txBody>
      </p:sp>
      <p:grpSp>
        <p:nvGrpSpPr>
          <p:cNvPr id="17" name="Group 36">
            <a:extLst>
              <a:ext uri="{FF2B5EF4-FFF2-40B4-BE49-F238E27FC236}">
                <a16:creationId xmlns:a16="http://schemas.microsoft.com/office/drawing/2014/main" id="{97A73346-7688-523A-008B-51BF807A71FA}"/>
              </a:ext>
            </a:extLst>
          </p:cNvPr>
          <p:cNvGrpSpPr/>
          <p:nvPr/>
        </p:nvGrpSpPr>
        <p:grpSpPr>
          <a:xfrm>
            <a:off x="16785771" y="8967922"/>
            <a:ext cx="2456016" cy="2456016"/>
            <a:chOff x="0" y="0"/>
            <a:chExt cx="812800" cy="812800"/>
          </a:xfrm>
        </p:grpSpPr>
        <p:sp>
          <p:nvSpPr>
            <p:cNvPr id="18" name="Freeform 37">
              <a:extLst>
                <a:ext uri="{FF2B5EF4-FFF2-40B4-BE49-F238E27FC236}">
                  <a16:creationId xmlns:a16="http://schemas.microsoft.com/office/drawing/2014/main" id="{EB612867-36FF-88A1-4ED9-07AD487A6F9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0" cap="sq">
              <a:solidFill>
                <a:srgbClr val="8E7156">
                  <a:alpha val="19608"/>
                </a:srgbClr>
              </a:solidFill>
              <a:prstDash val="solid"/>
              <a:miter/>
            </a:ln>
          </p:spPr>
          <p:txBody>
            <a:bodyPr/>
            <a:lstStyle/>
            <a:p>
              <a:endParaRPr lang="en-CH"/>
            </a:p>
          </p:txBody>
        </p:sp>
        <p:sp>
          <p:nvSpPr>
            <p:cNvPr id="19" name="TextBox 38">
              <a:extLst>
                <a:ext uri="{FF2B5EF4-FFF2-40B4-BE49-F238E27FC236}">
                  <a16:creationId xmlns:a16="http://schemas.microsoft.com/office/drawing/2014/main" id="{081FA3FA-1665-93D9-475A-CB5BC0D875D1}"/>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 name="Textfeld 1">
            <a:extLst>
              <a:ext uri="{FF2B5EF4-FFF2-40B4-BE49-F238E27FC236}">
                <a16:creationId xmlns:a16="http://schemas.microsoft.com/office/drawing/2014/main" id="{44CDD1B9-A515-CC99-131D-65C5C432B9C6}"/>
              </a:ext>
            </a:extLst>
          </p:cNvPr>
          <p:cNvSpPr txBox="1"/>
          <p:nvPr/>
        </p:nvSpPr>
        <p:spPr>
          <a:xfrm>
            <a:off x="1551646" y="2577385"/>
            <a:ext cx="12240227"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2400" b="1">
                <a:ea typeface="Calibri"/>
                <a:cs typeface="Calibri"/>
              </a:rPr>
              <a:t>Label Propagation </a:t>
            </a:r>
            <a:r>
              <a:rPr lang="de-DE" sz="2400" b="1" err="1">
                <a:ea typeface="Calibri"/>
                <a:cs typeface="Calibri"/>
              </a:rPr>
              <a:t>Algorithm</a:t>
            </a:r>
            <a:endParaRPr lang="de-DE" sz="2400" b="1">
              <a:ea typeface="Calibri"/>
              <a:cs typeface="Calibri"/>
            </a:endParaRPr>
          </a:p>
          <a:p>
            <a:pPr marL="285750" indent="-285750">
              <a:buFont typeface="Arial"/>
              <a:buChar char="•"/>
            </a:pPr>
            <a:r>
              <a:rPr lang="de-DE" sz="2400" err="1">
                <a:ea typeface="Calibri"/>
                <a:cs typeface="Calibri"/>
              </a:rPr>
              <a:t>Converges</a:t>
            </a:r>
            <a:r>
              <a:rPr lang="de-DE" sz="2400">
                <a:ea typeface="Calibri"/>
                <a:cs typeface="Calibri"/>
              </a:rPr>
              <a:t> </a:t>
            </a:r>
            <a:r>
              <a:rPr lang="de-DE" sz="2400" err="1">
                <a:ea typeface="Calibri"/>
                <a:cs typeface="Calibri"/>
              </a:rPr>
              <a:t>to</a:t>
            </a:r>
            <a:r>
              <a:rPr lang="de-DE" sz="2400">
                <a:ea typeface="Calibri"/>
                <a:cs typeface="Calibri"/>
              </a:rPr>
              <a:t> </a:t>
            </a:r>
            <a:r>
              <a:rPr lang="de-DE" sz="2400" err="1">
                <a:ea typeface="Calibri"/>
                <a:cs typeface="Calibri"/>
              </a:rPr>
              <a:t>the</a:t>
            </a:r>
            <a:r>
              <a:rPr lang="de-DE" sz="2400">
                <a:ea typeface="Calibri"/>
                <a:cs typeface="Calibri"/>
              </a:rPr>
              <a:t> </a:t>
            </a:r>
            <a:r>
              <a:rPr lang="de-DE" sz="2400" err="1">
                <a:ea typeface="Calibri"/>
                <a:cs typeface="Calibri"/>
              </a:rPr>
              <a:t>stronges</a:t>
            </a:r>
            <a:r>
              <a:rPr lang="de-DE" sz="2400">
                <a:ea typeface="Calibri"/>
                <a:cs typeface="Calibri"/>
              </a:rPr>
              <a:t> </a:t>
            </a:r>
            <a:r>
              <a:rPr lang="de-DE" sz="2400" err="1">
                <a:ea typeface="Calibri"/>
                <a:cs typeface="Calibri"/>
              </a:rPr>
              <a:t>label</a:t>
            </a:r>
            <a:r>
              <a:rPr lang="de-DE" sz="2400">
                <a:ea typeface="Calibri"/>
                <a:cs typeface="Calibri"/>
              </a:rPr>
              <a:t> </a:t>
            </a:r>
            <a:r>
              <a:rPr lang="de-DE" sz="2400" err="1">
                <a:ea typeface="Calibri"/>
                <a:cs typeface="Calibri"/>
              </a:rPr>
              <a:t>based</a:t>
            </a:r>
            <a:r>
              <a:rPr lang="de-DE" sz="2400">
                <a:ea typeface="Calibri"/>
                <a:cs typeface="Calibri"/>
              </a:rPr>
              <a:t> on </a:t>
            </a:r>
            <a:r>
              <a:rPr lang="de-DE" sz="2400" err="1">
                <a:ea typeface="Calibri"/>
                <a:cs typeface="Calibri"/>
              </a:rPr>
              <a:t>neighborhood</a:t>
            </a:r>
            <a:endParaRPr lang="de-DE" sz="2400">
              <a:ea typeface="Calibri"/>
              <a:cs typeface="Calibri"/>
            </a:endParaRPr>
          </a:p>
          <a:p>
            <a:pPr marL="285750" indent="-285750">
              <a:buFont typeface="Arial"/>
              <a:buChar char="•"/>
            </a:pPr>
            <a:r>
              <a:rPr lang="de-DE" sz="2400" err="1">
                <a:ea typeface="Calibri"/>
                <a:cs typeface="Calibri"/>
              </a:rPr>
              <a:t>Available</a:t>
            </a:r>
            <a:r>
              <a:rPr lang="de-DE" sz="2400">
                <a:ea typeface="Calibri"/>
                <a:cs typeface="Calibri"/>
              </a:rPr>
              <a:t> in </a:t>
            </a:r>
            <a:r>
              <a:rPr lang="de-DE" sz="2400" err="1">
                <a:ea typeface="Calibri"/>
                <a:cs typeface="Calibri"/>
              </a:rPr>
              <a:t>GraphX</a:t>
            </a:r>
            <a:endParaRPr lang="de-DE" sz="2400">
              <a:ea typeface="Calibri"/>
              <a:cs typeface="Calibri"/>
            </a:endParaRPr>
          </a:p>
          <a:p>
            <a:pPr marL="285750" indent="-285750">
              <a:buFont typeface="Arial"/>
              <a:buChar char="•"/>
            </a:pPr>
            <a:endParaRPr lang="de-DE" sz="2400">
              <a:ea typeface="Calibri"/>
              <a:cs typeface="Calibri"/>
            </a:endParaRPr>
          </a:p>
          <a:p>
            <a:r>
              <a:rPr lang="de-DE" sz="2400" b="1" err="1">
                <a:ea typeface="Calibri"/>
                <a:cs typeface="Calibri"/>
              </a:rPr>
              <a:t>Connected</a:t>
            </a:r>
            <a:r>
              <a:rPr lang="de-DE" sz="2400" b="1">
                <a:ea typeface="Calibri"/>
                <a:cs typeface="Calibri"/>
              </a:rPr>
              <a:t> Components </a:t>
            </a:r>
          </a:p>
          <a:p>
            <a:pPr marL="285750" indent="-285750">
              <a:buFont typeface="Arial"/>
              <a:buChar char="•"/>
            </a:pPr>
            <a:r>
              <a:rPr lang="de-DE" sz="2400" err="1">
                <a:ea typeface="Calibri"/>
                <a:cs typeface="Calibri"/>
              </a:rPr>
              <a:t>Undirected</a:t>
            </a:r>
            <a:r>
              <a:rPr lang="de-DE" sz="2400">
                <a:ea typeface="Calibri"/>
                <a:cs typeface="Calibri"/>
              </a:rPr>
              <a:t> Graph</a:t>
            </a:r>
          </a:p>
          <a:p>
            <a:pPr marL="285750" indent="-285750">
              <a:buFont typeface="Arial"/>
              <a:buChar char="•"/>
            </a:pPr>
            <a:r>
              <a:rPr lang="de-DE" sz="2400">
                <a:ea typeface="Calibri"/>
                <a:cs typeface="Calibri"/>
              </a:rPr>
              <a:t>Checks </a:t>
            </a:r>
            <a:r>
              <a:rPr lang="de-DE" sz="2400" err="1">
                <a:ea typeface="Calibri"/>
                <a:cs typeface="Calibri"/>
              </a:rPr>
              <a:t>for</a:t>
            </a:r>
            <a:r>
              <a:rPr lang="de-DE" sz="2400">
                <a:ea typeface="Calibri"/>
                <a:cs typeface="Calibri"/>
              </a:rPr>
              <a:t> </a:t>
            </a:r>
            <a:r>
              <a:rPr lang="de-DE" sz="2400" err="1">
                <a:ea typeface="Calibri"/>
                <a:cs typeface="Calibri"/>
              </a:rPr>
              <a:t>reachability</a:t>
            </a:r>
            <a:r>
              <a:rPr lang="de-DE" sz="2400">
                <a:ea typeface="Calibri"/>
                <a:cs typeface="Calibri"/>
              </a:rPr>
              <a:t> </a:t>
            </a:r>
            <a:r>
              <a:rPr lang="de-DE" sz="2400" err="1">
                <a:ea typeface="Calibri"/>
                <a:cs typeface="Calibri"/>
              </a:rPr>
              <a:t>of</a:t>
            </a:r>
            <a:r>
              <a:rPr lang="de-DE" sz="2400">
                <a:ea typeface="Calibri"/>
                <a:cs typeface="Calibri"/>
              </a:rPr>
              <a:t> </a:t>
            </a:r>
            <a:r>
              <a:rPr lang="de-DE" sz="2400" err="1">
                <a:ea typeface="Calibri"/>
                <a:cs typeface="Calibri"/>
              </a:rPr>
              <a:t>nodes</a:t>
            </a:r>
            <a:r>
              <a:rPr lang="de-DE" sz="2400">
                <a:ea typeface="Calibri"/>
                <a:cs typeface="Calibri"/>
              </a:rPr>
              <a:t> </a:t>
            </a:r>
            <a:r>
              <a:rPr lang="de-DE" sz="2400" err="1">
                <a:ea typeface="Calibri"/>
                <a:cs typeface="Calibri"/>
              </a:rPr>
              <a:t>within</a:t>
            </a:r>
            <a:r>
              <a:rPr lang="de-DE" sz="2400">
                <a:ea typeface="Calibri"/>
                <a:cs typeface="Calibri"/>
              </a:rPr>
              <a:t> </a:t>
            </a:r>
            <a:r>
              <a:rPr lang="de-DE" sz="2400" err="1">
                <a:ea typeface="Calibri"/>
                <a:cs typeface="Calibri"/>
              </a:rPr>
              <a:t>the</a:t>
            </a:r>
            <a:r>
              <a:rPr lang="de-DE" sz="2400">
                <a:ea typeface="Calibri"/>
                <a:cs typeface="Calibri"/>
              </a:rPr>
              <a:t> network</a:t>
            </a:r>
          </a:p>
          <a:p>
            <a:pPr marL="285750" indent="-285750">
              <a:buFont typeface="Arial"/>
              <a:buChar char="•"/>
            </a:pPr>
            <a:endParaRPr lang="de-DE" sz="2400">
              <a:ea typeface="Calibri"/>
              <a:cs typeface="Calibri"/>
            </a:endParaRPr>
          </a:p>
          <a:p>
            <a:r>
              <a:rPr lang="de-DE" sz="2400" b="1" err="1">
                <a:ea typeface="Calibri"/>
                <a:cs typeface="Calibri"/>
              </a:rPr>
              <a:t>Strongly</a:t>
            </a:r>
            <a:r>
              <a:rPr lang="de-DE" sz="2400" b="1">
                <a:ea typeface="Calibri"/>
                <a:cs typeface="Calibri"/>
              </a:rPr>
              <a:t> </a:t>
            </a:r>
            <a:r>
              <a:rPr lang="de-DE" sz="2400" b="1" err="1">
                <a:ea typeface="Calibri"/>
                <a:cs typeface="Calibri"/>
              </a:rPr>
              <a:t>Connected</a:t>
            </a:r>
            <a:r>
              <a:rPr lang="de-DE" sz="2400" b="1">
                <a:ea typeface="Calibri"/>
                <a:cs typeface="Calibri"/>
              </a:rPr>
              <a:t> Components</a:t>
            </a:r>
          </a:p>
          <a:p>
            <a:pPr marL="285750" indent="-285750">
              <a:buFont typeface="Arial"/>
              <a:buChar char="•"/>
            </a:pPr>
            <a:r>
              <a:rPr lang="de-DE" sz="2400" err="1">
                <a:ea typeface="Calibri"/>
                <a:cs typeface="Calibri"/>
              </a:rPr>
              <a:t>Directed</a:t>
            </a:r>
            <a:r>
              <a:rPr lang="de-DE" sz="2400">
                <a:ea typeface="Calibri"/>
                <a:cs typeface="Calibri"/>
              </a:rPr>
              <a:t> Graph</a:t>
            </a:r>
          </a:p>
          <a:p>
            <a:pPr marL="285750" indent="-285750">
              <a:buFont typeface="Arial"/>
              <a:buChar char="•"/>
            </a:pPr>
            <a:r>
              <a:rPr lang="de-DE" sz="2400">
                <a:ea typeface="Calibri"/>
                <a:cs typeface="Calibri"/>
              </a:rPr>
              <a:t>Checks </a:t>
            </a:r>
            <a:r>
              <a:rPr lang="de-DE" sz="2400" err="1">
                <a:ea typeface="Calibri"/>
                <a:cs typeface="Calibri"/>
              </a:rPr>
              <a:t>for</a:t>
            </a:r>
            <a:r>
              <a:rPr lang="de-DE" sz="2400">
                <a:ea typeface="Calibri"/>
                <a:cs typeface="Calibri"/>
              </a:rPr>
              <a:t> </a:t>
            </a:r>
            <a:r>
              <a:rPr lang="de-DE" sz="2400" err="1">
                <a:ea typeface="Calibri"/>
                <a:cs typeface="Calibri"/>
              </a:rPr>
              <a:t>reachability</a:t>
            </a:r>
            <a:r>
              <a:rPr lang="de-DE" sz="2400">
                <a:ea typeface="Calibri"/>
                <a:cs typeface="Calibri"/>
              </a:rPr>
              <a:t> </a:t>
            </a:r>
            <a:r>
              <a:rPr lang="de-DE" sz="2400" err="1">
                <a:ea typeface="Calibri"/>
                <a:cs typeface="Calibri"/>
              </a:rPr>
              <a:t>following</a:t>
            </a:r>
            <a:r>
              <a:rPr lang="de-DE" sz="2400">
                <a:ea typeface="Calibri"/>
                <a:cs typeface="Calibri"/>
              </a:rPr>
              <a:t> </a:t>
            </a:r>
            <a:r>
              <a:rPr lang="de-DE" sz="2400" err="1">
                <a:ea typeface="Calibri"/>
                <a:cs typeface="Calibri"/>
              </a:rPr>
              <a:t>the</a:t>
            </a:r>
            <a:r>
              <a:rPr lang="de-DE" sz="2400">
                <a:ea typeface="Calibri"/>
                <a:cs typeface="Calibri"/>
              </a:rPr>
              <a:t> </a:t>
            </a:r>
            <a:r>
              <a:rPr lang="de-DE" sz="2400" err="1">
                <a:ea typeface="Calibri"/>
                <a:cs typeface="Calibri"/>
              </a:rPr>
              <a:t>direction</a:t>
            </a:r>
            <a:r>
              <a:rPr lang="de-DE" sz="2400">
                <a:ea typeface="Calibri"/>
                <a:cs typeface="Calibri"/>
              </a:rPr>
              <a:t> </a:t>
            </a:r>
            <a:r>
              <a:rPr lang="de-DE" sz="2400" err="1">
                <a:ea typeface="Calibri"/>
                <a:cs typeface="Calibri"/>
              </a:rPr>
              <a:t>of</a:t>
            </a:r>
            <a:r>
              <a:rPr lang="de-DE" sz="2400">
                <a:ea typeface="Calibri"/>
                <a:cs typeface="Calibri"/>
              </a:rPr>
              <a:t> </a:t>
            </a:r>
            <a:r>
              <a:rPr lang="de-DE" sz="2400" err="1">
                <a:ea typeface="Calibri"/>
                <a:cs typeface="Calibri"/>
              </a:rPr>
              <a:t>edges</a:t>
            </a:r>
            <a:endParaRPr lang="de-DE" sz="2400">
              <a:ea typeface="Calibri"/>
              <a:cs typeface="Calibri"/>
            </a:endParaRPr>
          </a:p>
          <a:p>
            <a:pPr marL="285750" indent="-285750">
              <a:buFont typeface="Arial"/>
              <a:buChar char="•"/>
            </a:pPr>
            <a:endParaRPr lang="de-DE" sz="2400">
              <a:ea typeface="Calibri"/>
              <a:cs typeface="Calibri"/>
            </a:endParaRPr>
          </a:p>
          <a:p>
            <a:r>
              <a:rPr lang="de-DE" sz="2400" b="1">
                <a:ea typeface="Calibri"/>
                <a:cs typeface="Calibri"/>
              </a:rPr>
              <a:t>Other </a:t>
            </a:r>
            <a:r>
              <a:rPr lang="de-DE" sz="2400" b="1" err="1">
                <a:ea typeface="Calibri"/>
                <a:cs typeface="Calibri"/>
              </a:rPr>
              <a:t>implementations</a:t>
            </a:r>
            <a:endParaRPr lang="de-DE" sz="2400" b="1">
              <a:ea typeface="Calibri"/>
              <a:cs typeface="Calibri"/>
            </a:endParaRPr>
          </a:p>
          <a:p>
            <a:pPr marL="342900" indent="-342900">
              <a:buFont typeface="Arial"/>
              <a:buChar char="•"/>
            </a:pPr>
            <a:r>
              <a:rPr lang="de-DE" sz="2400">
                <a:ea typeface="Calibri"/>
                <a:cs typeface="Calibri"/>
              </a:rPr>
              <a:t>Random </a:t>
            </a:r>
            <a:r>
              <a:rPr lang="de-DE" sz="2400" err="1">
                <a:ea typeface="Calibri"/>
                <a:cs typeface="Calibri"/>
              </a:rPr>
              <a:t>Walks</a:t>
            </a:r>
          </a:p>
          <a:p>
            <a:pPr marL="342900" indent="-342900">
              <a:buFont typeface="Arial"/>
              <a:buChar char="•"/>
            </a:pPr>
            <a:r>
              <a:rPr lang="de-DE" sz="2400">
                <a:ea typeface="Calibri"/>
                <a:cs typeface="Calibri"/>
              </a:rPr>
              <a:t>Time-</a:t>
            </a:r>
            <a:r>
              <a:rPr lang="de-DE" sz="2400" err="1">
                <a:ea typeface="Calibri"/>
                <a:cs typeface="Calibri"/>
              </a:rPr>
              <a:t>based</a:t>
            </a:r>
            <a:r>
              <a:rPr lang="de-DE" sz="2400">
                <a:ea typeface="Calibri"/>
                <a:cs typeface="Calibri"/>
              </a:rPr>
              <a:t> Graphs</a:t>
            </a:r>
          </a:p>
        </p:txBody>
      </p:sp>
    </p:spTree>
    <p:extLst>
      <p:ext uri="{BB962C8B-B14F-4D97-AF65-F5344CB8AC3E}">
        <p14:creationId xmlns:p14="http://schemas.microsoft.com/office/powerpoint/2010/main" val="2341191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10"/>
          <p:cNvSpPr txBox="1"/>
          <p:nvPr/>
        </p:nvSpPr>
        <p:spPr>
          <a:xfrm>
            <a:off x="2566175" y="2185852"/>
            <a:ext cx="1796838" cy="1900502"/>
          </a:xfrm>
          <a:prstGeom prst="rect">
            <a:avLst/>
          </a:prstGeom>
        </p:spPr>
        <p:txBody>
          <a:bodyPr lIns="50800" tIns="50800" rIns="50800" bIns="50800" rtlCol="0" anchor="ctr"/>
          <a:lstStyle/>
          <a:p>
            <a:pPr algn="ctr">
              <a:lnSpc>
                <a:spcPts val="2659"/>
              </a:lnSpc>
            </a:pPr>
            <a:endParaRPr/>
          </a:p>
        </p:txBody>
      </p:sp>
      <p:sp>
        <p:nvSpPr>
          <p:cNvPr id="19" name="TextBox 19"/>
          <p:cNvSpPr txBox="1"/>
          <p:nvPr/>
        </p:nvSpPr>
        <p:spPr>
          <a:xfrm>
            <a:off x="8246525" y="2185852"/>
            <a:ext cx="1796838" cy="1900502"/>
          </a:xfrm>
          <a:prstGeom prst="rect">
            <a:avLst/>
          </a:prstGeom>
        </p:spPr>
        <p:txBody>
          <a:bodyPr lIns="50800" tIns="50800" rIns="50800" bIns="50800" rtlCol="0" anchor="ctr"/>
          <a:lstStyle/>
          <a:p>
            <a:pPr algn="ctr">
              <a:lnSpc>
                <a:spcPts val="2659"/>
              </a:lnSpc>
            </a:pPr>
            <a:endParaRPr/>
          </a:p>
        </p:txBody>
      </p:sp>
      <p:sp>
        <p:nvSpPr>
          <p:cNvPr id="28" name="TextBox 28"/>
          <p:cNvSpPr txBox="1"/>
          <p:nvPr/>
        </p:nvSpPr>
        <p:spPr>
          <a:xfrm>
            <a:off x="13924986" y="2185852"/>
            <a:ext cx="1796838" cy="1900502"/>
          </a:xfrm>
          <a:prstGeom prst="rect">
            <a:avLst/>
          </a:prstGeom>
        </p:spPr>
        <p:txBody>
          <a:bodyPr lIns="50800" tIns="50800" rIns="50800" bIns="50800" rtlCol="0" anchor="ctr"/>
          <a:lstStyle/>
          <a:p>
            <a:pPr algn="ctr">
              <a:lnSpc>
                <a:spcPts val="2659"/>
              </a:lnSpc>
            </a:pPr>
            <a:endParaRPr/>
          </a:p>
        </p:txBody>
      </p:sp>
      <p:sp>
        <p:nvSpPr>
          <p:cNvPr id="31" name="TextBox 31"/>
          <p:cNvSpPr txBox="1"/>
          <p:nvPr/>
        </p:nvSpPr>
        <p:spPr>
          <a:xfrm>
            <a:off x="0" y="-144661"/>
            <a:ext cx="17368147" cy="1687855"/>
          </a:xfrm>
          <a:prstGeom prst="rect">
            <a:avLst/>
          </a:prstGeom>
        </p:spPr>
        <p:txBody>
          <a:bodyPr lIns="50800" tIns="50800" rIns="50800" bIns="50800" rtlCol="0" anchor="ctr"/>
          <a:lstStyle/>
          <a:p>
            <a:pPr algn="ctr">
              <a:lnSpc>
                <a:spcPts val="2659"/>
              </a:lnSpc>
            </a:pPr>
            <a:endParaRPr/>
          </a:p>
        </p:txBody>
      </p:sp>
      <p:sp>
        <p:nvSpPr>
          <p:cNvPr id="35" name="TextBox 35"/>
          <p:cNvSpPr txBox="1"/>
          <p:nvPr/>
        </p:nvSpPr>
        <p:spPr>
          <a:xfrm>
            <a:off x="919853" y="296934"/>
            <a:ext cx="10769833" cy="865622"/>
          </a:xfrm>
          <a:prstGeom prst="rect">
            <a:avLst/>
          </a:prstGeom>
        </p:spPr>
        <p:txBody>
          <a:bodyPr wrap="square" lIns="0" tIns="0" rIns="0" bIns="0" rtlCol="0" anchor="t">
            <a:spAutoFit/>
          </a:bodyPr>
          <a:lstStyle/>
          <a:p>
            <a:pPr>
              <a:lnSpc>
                <a:spcPts val="6999"/>
              </a:lnSpc>
            </a:pPr>
            <a:r>
              <a:rPr lang="en-US" sz="4999" b="1" spc="99">
                <a:solidFill>
                  <a:srgbClr val="FFFFFF"/>
                </a:solidFill>
                <a:latin typeface="Garet Bold"/>
                <a:ea typeface="Garet Bold"/>
                <a:cs typeface="Garet Bold"/>
                <a:sym typeface="Garet Bold"/>
              </a:rPr>
              <a:t>LIVE DEMO</a:t>
            </a:r>
          </a:p>
        </p:txBody>
      </p:sp>
      <p:sp>
        <p:nvSpPr>
          <p:cNvPr id="52" name="TextBox 51">
            <a:extLst>
              <a:ext uri="{FF2B5EF4-FFF2-40B4-BE49-F238E27FC236}">
                <a16:creationId xmlns:a16="http://schemas.microsoft.com/office/drawing/2014/main" id="{EA787453-993E-E2AA-AD12-CDB79468E12D}"/>
              </a:ext>
            </a:extLst>
          </p:cNvPr>
          <p:cNvSpPr txBox="1"/>
          <p:nvPr/>
        </p:nvSpPr>
        <p:spPr>
          <a:xfrm>
            <a:off x="-3" y="9952383"/>
            <a:ext cx="18288000" cy="369332"/>
          </a:xfrm>
          <a:prstGeom prst="rect">
            <a:avLst/>
          </a:prstGeom>
          <a:noFill/>
        </p:spPr>
        <p:txBody>
          <a:bodyPr wrap="square" rtlCol="0">
            <a:spAutoFit/>
          </a:bodyPr>
          <a:lstStyle/>
          <a:p>
            <a:pPr>
              <a:tabLst>
                <a:tab pos="8837613" algn="ctr"/>
                <a:tab pos="17857788" algn="ctr"/>
              </a:tabLst>
            </a:pPr>
            <a:r>
              <a:rPr lang="en-GB"/>
              <a:t>TBDM </a:t>
            </a:r>
            <a:r>
              <a:rPr lang="en-CH"/>
              <a:t>	A.Y. 2024/2025	6</a:t>
            </a:r>
          </a:p>
        </p:txBody>
      </p:sp>
      <p:grpSp>
        <p:nvGrpSpPr>
          <p:cNvPr id="53" name="Group 36">
            <a:extLst>
              <a:ext uri="{FF2B5EF4-FFF2-40B4-BE49-F238E27FC236}">
                <a16:creationId xmlns:a16="http://schemas.microsoft.com/office/drawing/2014/main" id="{97933A0D-DF40-7A28-E2EA-28BFFF3DADBB}"/>
              </a:ext>
            </a:extLst>
          </p:cNvPr>
          <p:cNvGrpSpPr/>
          <p:nvPr/>
        </p:nvGrpSpPr>
        <p:grpSpPr>
          <a:xfrm>
            <a:off x="16287059" y="8247665"/>
            <a:ext cx="2954728" cy="2954728"/>
            <a:chOff x="0" y="0"/>
            <a:chExt cx="812800" cy="812800"/>
          </a:xfrm>
        </p:grpSpPr>
        <p:sp>
          <p:nvSpPr>
            <p:cNvPr id="54" name="Freeform 37">
              <a:extLst>
                <a:ext uri="{FF2B5EF4-FFF2-40B4-BE49-F238E27FC236}">
                  <a16:creationId xmlns:a16="http://schemas.microsoft.com/office/drawing/2014/main" id="{AAE9167F-E6AA-0F07-908D-C6BDCD1C813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0" cap="sq">
              <a:solidFill>
                <a:srgbClr val="8E7156">
                  <a:alpha val="19608"/>
                </a:srgbClr>
              </a:solidFill>
              <a:prstDash val="solid"/>
              <a:miter/>
            </a:ln>
          </p:spPr>
          <p:txBody>
            <a:bodyPr/>
            <a:lstStyle/>
            <a:p>
              <a:endParaRPr lang="en-CH"/>
            </a:p>
          </p:txBody>
        </p:sp>
        <p:sp>
          <p:nvSpPr>
            <p:cNvPr id="55" name="TextBox 38">
              <a:extLst>
                <a:ext uri="{FF2B5EF4-FFF2-40B4-BE49-F238E27FC236}">
                  <a16:creationId xmlns:a16="http://schemas.microsoft.com/office/drawing/2014/main" id="{B81B1830-E4D1-7BC8-A6C3-E514D9E4A67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 name="TextBox 35">
            <a:extLst>
              <a:ext uri="{FF2B5EF4-FFF2-40B4-BE49-F238E27FC236}">
                <a16:creationId xmlns:a16="http://schemas.microsoft.com/office/drawing/2014/main" id="{4FE1AEDA-AE87-51AB-AFD9-75A199411B75}"/>
              </a:ext>
            </a:extLst>
          </p:cNvPr>
          <p:cNvSpPr txBox="1"/>
          <p:nvPr/>
        </p:nvSpPr>
        <p:spPr>
          <a:xfrm>
            <a:off x="2245977" y="4254391"/>
            <a:ext cx="13796045" cy="865622"/>
          </a:xfrm>
          <a:prstGeom prst="rect">
            <a:avLst/>
          </a:prstGeom>
        </p:spPr>
        <p:txBody>
          <a:bodyPr wrap="square" lIns="0" tIns="0" rIns="0" bIns="0" rtlCol="0" anchor="t">
            <a:spAutoFit/>
          </a:bodyPr>
          <a:lstStyle/>
          <a:p>
            <a:pPr algn="ctr">
              <a:lnSpc>
                <a:spcPts val="6999"/>
              </a:lnSpc>
            </a:pPr>
            <a:r>
              <a:rPr lang="en-US" sz="4999" b="1" spc="99">
                <a:latin typeface="Garet Bold"/>
                <a:ea typeface="Garet Bold"/>
                <a:cs typeface="Garet Bold"/>
                <a:sym typeface="Garet Bold"/>
              </a:rPr>
              <a:t>Live Demo</a:t>
            </a:r>
          </a:p>
        </p:txBody>
      </p:sp>
      <p:sp>
        <p:nvSpPr>
          <p:cNvPr id="3" name="Frame 2">
            <a:extLst>
              <a:ext uri="{FF2B5EF4-FFF2-40B4-BE49-F238E27FC236}">
                <a16:creationId xmlns:a16="http://schemas.microsoft.com/office/drawing/2014/main" id="{DC7E657D-6356-F19B-7824-BA9CF5679038}"/>
              </a:ext>
            </a:extLst>
          </p:cNvPr>
          <p:cNvSpPr/>
          <p:nvPr/>
        </p:nvSpPr>
        <p:spPr>
          <a:xfrm>
            <a:off x="1759226" y="1802155"/>
            <a:ext cx="14769548" cy="5764696"/>
          </a:xfrm>
          <a:prstGeom prst="frame">
            <a:avLst/>
          </a:prstGeom>
          <a:solidFill>
            <a:srgbClr val="000000">
              <a:alpha val="0"/>
            </a:srgbClr>
          </a:solidFill>
          <a:ln w="571500" cap="sq">
            <a:solidFill>
              <a:srgbClr val="8E7156">
                <a:alpha val="19608"/>
              </a:srgbClr>
            </a:solidFill>
            <a:prstDash val="solid"/>
            <a:miter/>
          </a:ln>
        </p:spPr>
        <p:txBody>
          <a:bodyPr/>
          <a:lstStyle/>
          <a:p>
            <a:endParaRPr lang="en-CH">
              <a:solidFill>
                <a:schemeClr val="tx1"/>
              </a:solidFill>
            </a:endParaRPr>
          </a:p>
        </p:txBody>
      </p:sp>
    </p:spTree>
    <p:extLst>
      <p:ext uri="{BB962C8B-B14F-4D97-AF65-F5344CB8AC3E}">
        <p14:creationId xmlns:p14="http://schemas.microsoft.com/office/powerpoint/2010/main" val="120256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CE585-3A3C-2686-E7FA-F9ECEE75EFED}"/>
            </a:ext>
          </a:extLst>
        </p:cNvPr>
        <p:cNvGrpSpPr/>
        <p:nvPr/>
      </p:nvGrpSpPr>
      <p:grpSpPr>
        <a:xfrm>
          <a:off x="0" y="0"/>
          <a:ext cx="0" cy="0"/>
          <a:chOff x="0" y="0"/>
          <a:chExt cx="0" cy="0"/>
        </a:xfrm>
      </p:grpSpPr>
      <p:sp>
        <p:nvSpPr>
          <p:cNvPr id="30" name="Freeform 30">
            <a:extLst>
              <a:ext uri="{FF2B5EF4-FFF2-40B4-BE49-F238E27FC236}">
                <a16:creationId xmlns:a16="http://schemas.microsoft.com/office/drawing/2014/main" id="{34AEFA16-3871-E6ED-5D69-29B6E46CA41B}"/>
              </a:ext>
            </a:extLst>
          </p:cNvPr>
          <p:cNvSpPr/>
          <p:nvPr/>
        </p:nvSpPr>
        <p:spPr>
          <a:xfrm>
            <a:off x="0" y="0"/>
            <a:ext cx="18288000" cy="1543194"/>
          </a:xfrm>
          <a:custGeom>
            <a:avLst/>
            <a:gdLst/>
            <a:ahLst/>
            <a:cxnLst/>
            <a:rect l="l" t="t" r="r" b="b"/>
            <a:pathLst>
              <a:path w="4574327" h="406438">
                <a:moveTo>
                  <a:pt x="0" y="0"/>
                </a:moveTo>
                <a:lnTo>
                  <a:pt x="4574327" y="0"/>
                </a:lnTo>
                <a:lnTo>
                  <a:pt x="4574327" y="406438"/>
                </a:lnTo>
                <a:lnTo>
                  <a:pt x="0" y="406438"/>
                </a:lnTo>
                <a:close/>
              </a:path>
            </a:pathLst>
          </a:custGeom>
          <a:solidFill>
            <a:srgbClr val="8E7156"/>
          </a:solidFill>
        </p:spPr>
        <p:txBody>
          <a:bodyPr/>
          <a:lstStyle/>
          <a:p>
            <a:endParaRPr lang="en-CH"/>
          </a:p>
        </p:txBody>
      </p:sp>
      <p:sp>
        <p:nvSpPr>
          <p:cNvPr id="31" name="TextBox 31">
            <a:extLst>
              <a:ext uri="{FF2B5EF4-FFF2-40B4-BE49-F238E27FC236}">
                <a16:creationId xmlns:a16="http://schemas.microsoft.com/office/drawing/2014/main" id="{209F862A-6394-388F-42CE-97891685AED9}"/>
              </a:ext>
            </a:extLst>
          </p:cNvPr>
          <p:cNvSpPr txBox="1"/>
          <p:nvPr/>
        </p:nvSpPr>
        <p:spPr>
          <a:xfrm>
            <a:off x="0" y="336078"/>
            <a:ext cx="17368147" cy="1687855"/>
          </a:xfrm>
          <a:prstGeom prst="rect">
            <a:avLst/>
          </a:prstGeom>
        </p:spPr>
        <p:txBody>
          <a:bodyPr lIns="50800" tIns="50800" rIns="50800" bIns="50800" rtlCol="0" anchor="ctr"/>
          <a:lstStyle/>
          <a:p>
            <a:pPr algn="ctr">
              <a:lnSpc>
                <a:spcPts val="2659"/>
              </a:lnSpc>
            </a:pPr>
            <a:endParaRPr/>
          </a:p>
        </p:txBody>
      </p:sp>
      <p:sp>
        <p:nvSpPr>
          <p:cNvPr id="35" name="TextBox 35">
            <a:extLst>
              <a:ext uri="{FF2B5EF4-FFF2-40B4-BE49-F238E27FC236}">
                <a16:creationId xmlns:a16="http://schemas.microsoft.com/office/drawing/2014/main" id="{A2EC2909-00F8-33D5-C934-3276FA58A92D}"/>
              </a:ext>
            </a:extLst>
          </p:cNvPr>
          <p:cNvSpPr txBox="1"/>
          <p:nvPr/>
        </p:nvSpPr>
        <p:spPr>
          <a:xfrm>
            <a:off x="919853" y="336078"/>
            <a:ext cx="15501247" cy="865622"/>
          </a:xfrm>
          <a:prstGeom prst="rect">
            <a:avLst/>
          </a:prstGeom>
        </p:spPr>
        <p:txBody>
          <a:bodyPr wrap="square" lIns="0" tIns="0" rIns="0" bIns="0" rtlCol="0" anchor="t">
            <a:spAutoFit/>
          </a:bodyPr>
          <a:lstStyle/>
          <a:p>
            <a:pPr algn="l">
              <a:lnSpc>
                <a:spcPts val="6999"/>
              </a:lnSpc>
            </a:pPr>
            <a:r>
              <a:rPr lang="en-US" sz="4999" b="1" spc="99">
                <a:solidFill>
                  <a:srgbClr val="FFFFFF"/>
                </a:solidFill>
                <a:latin typeface="Garet Bold"/>
                <a:ea typeface="Garet Bold"/>
                <a:cs typeface="Garet Bold"/>
                <a:sym typeface="Garet Bold"/>
              </a:rPr>
              <a:t>Achieved Results</a:t>
            </a:r>
          </a:p>
        </p:txBody>
      </p:sp>
      <p:sp>
        <p:nvSpPr>
          <p:cNvPr id="45" name="TextBox 44">
            <a:extLst>
              <a:ext uri="{FF2B5EF4-FFF2-40B4-BE49-F238E27FC236}">
                <a16:creationId xmlns:a16="http://schemas.microsoft.com/office/drawing/2014/main" id="{C904E4CE-9F9E-FB77-6923-ABC91E0A2BF3}"/>
              </a:ext>
            </a:extLst>
          </p:cNvPr>
          <p:cNvSpPr txBox="1"/>
          <p:nvPr/>
        </p:nvSpPr>
        <p:spPr>
          <a:xfrm>
            <a:off x="-3" y="9952383"/>
            <a:ext cx="18288000" cy="369332"/>
          </a:xfrm>
          <a:prstGeom prst="rect">
            <a:avLst/>
          </a:prstGeom>
          <a:noFill/>
        </p:spPr>
        <p:txBody>
          <a:bodyPr wrap="square" rtlCol="0">
            <a:spAutoFit/>
          </a:bodyPr>
          <a:lstStyle/>
          <a:p>
            <a:pPr>
              <a:tabLst>
                <a:tab pos="8837613" algn="ctr"/>
                <a:tab pos="17857788" algn="ctr"/>
              </a:tabLst>
            </a:pPr>
            <a:r>
              <a:rPr lang="en-GB"/>
              <a:t>TBDM </a:t>
            </a:r>
            <a:r>
              <a:rPr lang="en-CH"/>
              <a:t>	A.Y. 2024/2025	7</a:t>
            </a:r>
          </a:p>
        </p:txBody>
      </p:sp>
      <p:sp>
        <p:nvSpPr>
          <p:cNvPr id="8" name="Textfeld 7">
            <a:extLst>
              <a:ext uri="{FF2B5EF4-FFF2-40B4-BE49-F238E27FC236}">
                <a16:creationId xmlns:a16="http://schemas.microsoft.com/office/drawing/2014/main" id="{1D9AEF9E-137E-F54C-03FD-718F1401351F}"/>
              </a:ext>
            </a:extLst>
          </p:cNvPr>
          <p:cNvSpPr txBox="1"/>
          <p:nvPr/>
        </p:nvSpPr>
        <p:spPr>
          <a:xfrm>
            <a:off x="10641806" y="2219332"/>
            <a:ext cx="7184231" cy="61087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nSpc>
                <a:spcPct val="200000"/>
              </a:lnSpc>
              <a:buFont typeface=""/>
              <a:buChar char="•"/>
            </a:pPr>
            <a:r>
              <a:rPr lang="en-US" b="1">
                <a:ea typeface="+mn-lt"/>
                <a:cs typeface="+mn-lt"/>
              </a:rPr>
              <a:t>Top-performing methods:</a:t>
            </a:r>
            <a:endParaRPr lang="de-DE">
              <a:ea typeface="+mn-lt"/>
              <a:cs typeface="+mn-lt"/>
            </a:endParaRPr>
          </a:p>
          <a:p>
            <a:pPr marL="685800" lvl="1" indent="-228600">
              <a:lnSpc>
                <a:spcPct val="200000"/>
              </a:lnSpc>
              <a:buFont typeface="Courier New"/>
              <a:buChar char="o"/>
            </a:pPr>
            <a:r>
              <a:rPr lang="en-US" u="sng">
                <a:ea typeface="+mn-lt"/>
                <a:cs typeface="+mn-lt"/>
              </a:rPr>
              <a:t>A1_activity_clustering </a:t>
            </a:r>
            <a:r>
              <a:rPr lang="en-US">
                <a:ea typeface="+mn-lt"/>
                <a:cs typeface="+mn-lt"/>
              </a:rPr>
              <a:t>&amp; </a:t>
            </a:r>
            <a:r>
              <a:rPr lang="en-US" u="sng">
                <a:ea typeface="+mn-lt"/>
                <a:cs typeface="+mn-lt"/>
              </a:rPr>
              <a:t>A9_overlapping </a:t>
            </a:r>
            <a:r>
              <a:rPr lang="en-US">
                <a:ea typeface="+mn-lt"/>
                <a:cs typeface="+mn-lt"/>
              </a:rPr>
              <a:t>found between </a:t>
            </a:r>
            <a:r>
              <a:rPr lang="en-US" b="1">
                <a:ea typeface="+mn-lt"/>
                <a:cs typeface="+mn-lt"/>
              </a:rPr>
              <a:t>35 - 45% of the expected relationships</a:t>
            </a:r>
            <a:r>
              <a:rPr lang="en-US">
                <a:ea typeface="+mn-lt"/>
                <a:cs typeface="+mn-lt"/>
              </a:rPr>
              <a:t>, making them the most effective.</a:t>
            </a:r>
            <a:endParaRPr lang="de-DE">
              <a:ea typeface="Calibri"/>
              <a:cs typeface="Calibri"/>
            </a:endParaRPr>
          </a:p>
          <a:p>
            <a:pPr marL="228600" indent="-228600">
              <a:lnSpc>
                <a:spcPct val="200000"/>
              </a:lnSpc>
              <a:buFont typeface=""/>
              <a:buChar char="•"/>
            </a:pPr>
            <a:r>
              <a:rPr lang="en-US" b="1"/>
              <a:t>Moderate Performers:</a:t>
            </a:r>
            <a:r>
              <a:rPr lang="en-US"/>
              <a:t> </a:t>
            </a:r>
            <a:endParaRPr lang="en-US">
              <a:ea typeface="Calibri"/>
              <a:cs typeface="Calibri"/>
            </a:endParaRPr>
          </a:p>
          <a:p>
            <a:pPr marL="685800" lvl="1" indent="-228600">
              <a:lnSpc>
                <a:spcPct val="200000"/>
              </a:lnSpc>
              <a:buFont typeface="Courier New"/>
              <a:buChar char="o"/>
            </a:pPr>
            <a:r>
              <a:rPr lang="en-US" u="sng"/>
              <a:t>A8_lpa_improved </a:t>
            </a:r>
            <a:r>
              <a:rPr lang="en-US"/>
              <a:t>&amp; </a:t>
            </a:r>
            <a:r>
              <a:rPr lang="en-US" u="sng"/>
              <a:t>A2_activity_neighbourhood </a:t>
            </a:r>
            <a:r>
              <a:rPr lang="en-US"/>
              <a:t>(~20-27%) - </a:t>
            </a:r>
            <a:r>
              <a:rPr lang="en-US">
                <a:ea typeface="+mn-lt"/>
                <a:cs typeface="+mn-lt"/>
              </a:rPr>
              <a:t>but missed many connections.</a:t>
            </a:r>
            <a:endParaRPr lang="en-US">
              <a:ea typeface="Calibri"/>
              <a:cs typeface="Calibri"/>
            </a:endParaRPr>
          </a:p>
          <a:p>
            <a:pPr marL="228600" indent="-228600">
              <a:lnSpc>
                <a:spcPct val="200000"/>
              </a:lnSpc>
              <a:buFont typeface=""/>
              <a:buChar char="•"/>
            </a:pPr>
            <a:r>
              <a:rPr lang="en-US" b="1"/>
              <a:t>Weak Performers:</a:t>
            </a:r>
            <a:r>
              <a:rPr lang="en-US"/>
              <a:t> </a:t>
            </a:r>
            <a:endParaRPr lang="en-US">
              <a:ea typeface="Calibri"/>
              <a:cs typeface="Calibri"/>
            </a:endParaRPr>
          </a:p>
          <a:p>
            <a:pPr marL="685800" lvl="1" indent="-228600">
              <a:lnSpc>
                <a:spcPct val="200000"/>
              </a:lnSpc>
              <a:buFont typeface="Courier New"/>
              <a:buChar char="o"/>
            </a:pPr>
            <a:r>
              <a:rPr lang="en-US" u="sng"/>
              <a:t>A10_aggregated.txt</a:t>
            </a:r>
            <a:r>
              <a:rPr lang="en-US"/>
              <a:t>, &amp; </a:t>
            </a:r>
            <a:r>
              <a:rPr lang="en-US" u="sng"/>
              <a:t>A4_iot_graph_processing </a:t>
            </a:r>
            <a:r>
              <a:rPr lang="en-US"/>
              <a:t>(~10%). </a:t>
            </a:r>
            <a:endParaRPr lang="en-US">
              <a:ea typeface="Calibri"/>
              <a:cs typeface="Calibri"/>
            </a:endParaRPr>
          </a:p>
          <a:p>
            <a:pPr marL="228600" indent="-228600">
              <a:lnSpc>
                <a:spcPct val="200000"/>
              </a:lnSpc>
              <a:buFont typeface=""/>
              <a:buChar char="•"/>
            </a:pPr>
            <a:r>
              <a:rPr lang="en-US" b="1"/>
              <a:t>Failed Methods:</a:t>
            </a:r>
            <a:r>
              <a:rPr lang="en-US"/>
              <a:t> </a:t>
            </a:r>
            <a:endParaRPr lang="en-US">
              <a:ea typeface="Calibri"/>
              <a:cs typeface="Calibri"/>
            </a:endParaRPr>
          </a:p>
          <a:p>
            <a:pPr marL="685800" lvl="1" indent="-228600">
              <a:lnSpc>
                <a:spcPct val="200000"/>
              </a:lnSpc>
              <a:buFont typeface="Courier New"/>
              <a:buChar char="o"/>
            </a:pPr>
            <a:r>
              <a:rPr lang="en-US"/>
              <a:t>A3, A5, A6,A7, A11, A12, A (0-4%). </a:t>
            </a:r>
          </a:p>
          <a:p>
            <a:pPr marL="1143000" lvl="2" indent="-228600">
              <a:lnSpc>
                <a:spcPct val="200000"/>
              </a:lnSpc>
              <a:buFont typeface="Wingdings"/>
              <a:buChar char="§"/>
            </a:pPr>
            <a:r>
              <a:rPr lang="en-US">
                <a:ea typeface="+mn-lt"/>
                <a:cs typeface="+mn-lt"/>
              </a:rPr>
              <a:t>indicating their approach is not suitable for this task.</a:t>
            </a:r>
            <a:endParaRPr lang="en-US">
              <a:ea typeface="Calibri"/>
              <a:cs typeface="Calibri"/>
            </a:endParaRPr>
          </a:p>
        </p:txBody>
      </p:sp>
      <p:graphicFrame>
        <p:nvGraphicFramePr>
          <p:cNvPr id="2" name="Table 1">
            <a:extLst>
              <a:ext uri="{FF2B5EF4-FFF2-40B4-BE49-F238E27FC236}">
                <a16:creationId xmlns:a16="http://schemas.microsoft.com/office/drawing/2014/main" id="{5C262795-41EB-EC51-32AB-2A4F8DBB7BAA}"/>
              </a:ext>
            </a:extLst>
          </p:cNvPr>
          <p:cNvGraphicFramePr>
            <a:graphicFrameLocks noGrp="1"/>
          </p:cNvGraphicFramePr>
          <p:nvPr>
            <p:extLst>
              <p:ext uri="{D42A27DB-BD31-4B8C-83A1-F6EECF244321}">
                <p14:modId xmlns:p14="http://schemas.microsoft.com/office/powerpoint/2010/main" val="245904967"/>
              </p:ext>
            </p:extLst>
          </p:nvPr>
        </p:nvGraphicFramePr>
        <p:xfrm>
          <a:off x="461963" y="2392300"/>
          <a:ext cx="9702453" cy="5935756"/>
        </p:xfrm>
        <a:graphic>
          <a:graphicData uri="http://schemas.openxmlformats.org/drawingml/2006/table">
            <a:tbl>
              <a:tblPr/>
              <a:tblGrid>
                <a:gridCol w="3458827">
                  <a:extLst>
                    <a:ext uri="{9D8B030D-6E8A-4147-A177-3AD203B41FA5}">
                      <a16:colId xmlns:a16="http://schemas.microsoft.com/office/drawing/2014/main" val="1098738547"/>
                    </a:ext>
                  </a:extLst>
                </a:gridCol>
                <a:gridCol w="1880183">
                  <a:extLst>
                    <a:ext uri="{9D8B030D-6E8A-4147-A177-3AD203B41FA5}">
                      <a16:colId xmlns:a16="http://schemas.microsoft.com/office/drawing/2014/main" val="2440340297"/>
                    </a:ext>
                  </a:extLst>
                </a:gridCol>
                <a:gridCol w="1773757">
                  <a:extLst>
                    <a:ext uri="{9D8B030D-6E8A-4147-A177-3AD203B41FA5}">
                      <a16:colId xmlns:a16="http://schemas.microsoft.com/office/drawing/2014/main" val="442534650"/>
                    </a:ext>
                  </a:extLst>
                </a:gridCol>
                <a:gridCol w="1294843">
                  <a:extLst>
                    <a:ext uri="{9D8B030D-6E8A-4147-A177-3AD203B41FA5}">
                      <a16:colId xmlns:a16="http://schemas.microsoft.com/office/drawing/2014/main" val="491192417"/>
                    </a:ext>
                  </a:extLst>
                </a:gridCol>
                <a:gridCol w="1294843">
                  <a:extLst>
                    <a:ext uri="{9D8B030D-6E8A-4147-A177-3AD203B41FA5}">
                      <a16:colId xmlns:a16="http://schemas.microsoft.com/office/drawing/2014/main" val="1268378156"/>
                    </a:ext>
                  </a:extLst>
                </a:gridCol>
              </a:tblGrid>
              <a:tr h="680775">
                <a:tc>
                  <a:txBody>
                    <a:bodyPr/>
                    <a:lstStyle/>
                    <a:p>
                      <a:pPr algn="l" fontAlgn="b"/>
                      <a:r>
                        <a:rPr lang="en-GB" sz="1600" b="1" i="0" u="none" strike="noStrike">
                          <a:solidFill>
                            <a:schemeClr val="bg1"/>
                          </a:solidFill>
                          <a:effectLst/>
                          <a:latin typeface="Aptos Narrow" panose="020B0004020202020204" pitchFamily="34" charset="0"/>
                        </a:rPr>
                        <a:t> Algorithm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7156"/>
                    </a:solidFill>
                  </a:tcPr>
                </a:tc>
                <a:tc>
                  <a:txBody>
                    <a:bodyPr/>
                    <a:lstStyle/>
                    <a:p>
                      <a:pPr algn="l" fontAlgn="b"/>
                      <a:r>
                        <a:rPr lang="en-GB" sz="1600" b="1" i="0" u="none" strike="noStrike">
                          <a:solidFill>
                            <a:schemeClr val="bg1"/>
                          </a:solidFill>
                          <a:effectLst/>
                          <a:latin typeface="Aptos Narrow" panose="020B0004020202020204" pitchFamily="34" charset="0"/>
                        </a:rPr>
                        <a:t> Relationships Found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7156"/>
                    </a:solidFill>
                  </a:tcPr>
                </a:tc>
                <a:tc>
                  <a:txBody>
                    <a:bodyPr/>
                    <a:lstStyle/>
                    <a:p>
                      <a:pPr algn="l" fontAlgn="b"/>
                      <a:r>
                        <a:rPr lang="en-GB" sz="1600" b="1" i="0" u="none" strike="noStrike">
                          <a:solidFill>
                            <a:schemeClr val="bg1"/>
                          </a:solidFill>
                          <a:effectLst/>
                          <a:latin typeface="Aptos Narrow" panose="020B0004020202020204" pitchFamily="34" charset="0"/>
                        </a:rPr>
                        <a:t> Total Relationships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7156"/>
                    </a:solidFill>
                  </a:tcPr>
                </a:tc>
                <a:tc>
                  <a:txBody>
                    <a:bodyPr/>
                    <a:lstStyle/>
                    <a:p>
                      <a:pPr algn="ctr" fontAlgn="b"/>
                      <a:r>
                        <a:rPr lang="en-GB" sz="1600" b="1" i="0" u="none" strike="noStrike">
                          <a:solidFill>
                            <a:schemeClr val="bg1"/>
                          </a:solidFill>
                          <a:effectLst/>
                          <a:latin typeface="Aptos Narrow" panose="020B0004020202020204" pitchFamily="34" charset="0"/>
                        </a:rPr>
                        <a:t>F1-Score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7156"/>
                    </a:solidFill>
                  </a:tcPr>
                </a:tc>
                <a:tc>
                  <a:txBody>
                    <a:bodyPr/>
                    <a:lstStyle/>
                    <a:p>
                      <a:pPr algn="ctr" fontAlgn="b"/>
                      <a:r>
                        <a:rPr lang="en-GB" sz="1600" b="1" i="0" u="none" strike="noStrike">
                          <a:solidFill>
                            <a:schemeClr val="bg1"/>
                          </a:solidFill>
                          <a:effectLst/>
                          <a:latin typeface="Aptos Narrow" panose="020B0004020202020204" pitchFamily="34" charset="0"/>
                        </a:rPr>
                        <a:t>Accuracy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7156"/>
                    </a:solidFill>
                  </a:tcPr>
                </a:tc>
                <a:extLst>
                  <a:ext uri="{0D108BD9-81ED-4DB2-BD59-A6C34878D82A}">
                    <a16:rowId xmlns:a16="http://schemas.microsoft.com/office/drawing/2014/main" val="3652531488"/>
                  </a:ext>
                </a:extLst>
              </a:tr>
              <a:tr h="420036">
                <a:tc>
                  <a:txBody>
                    <a:bodyPr/>
                    <a:lstStyle/>
                    <a:p>
                      <a:pPr algn="l" fontAlgn="b"/>
                      <a:r>
                        <a:rPr lang="en-GB" sz="1600" b="1" i="0" u="none" strike="noStrike">
                          <a:solidFill>
                            <a:srgbClr val="000000"/>
                          </a:solidFill>
                          <a:effectLst/>
                          <a:latin typeface="Aptos Narrow" panose="020B0004020202020204" pitchFamily="34" charset="0"/>
                        </a:rPr>
                        <a:t> A1_activity_clustering.txt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0" i="0" u="none" strike="noStrike">
                          <a:solidFill>
                            <a:srgbClr val="000000"/>
                          </a:solidFill>
                          <a:effectLst/>
                          <a:latin typeface="Aptos Narrow" panose="020B0004020202020204" pitchFamily="34" charset="0"/>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0" i="0" u="none" strike="noStrike">
                          <a:solidFill>
                            <a:srgbClr val="000000"/>
                          </a:solidFill>
                          <a:effectLst/>
                          <a:latin typeface="Aptos Narrow" panose="020B0004020202020204" pitchFamily="34" charset="0"/>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0" i="0" u="none" strike="noStrike">
                          <a:solidFill>
                            <a:srgbClr val="000000"/>
                          </a:solidFill>
                          <a:effectLst/>
                          <a:latin typeface="Aptos Narrow" panose="020B0004020202020204" pitchFamily="34" charset="0"/>
                        </a:rPr>
                        <a:t>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1" i="0" u="none" strike="noStrike">
                          <a:solidFill>
                            <a:srgbClr val="000000"/>
                          </a:solidFill>
                          <a:effectLst/>
                          <a:latin typeface="Aptos Narrow" panose="020B0004020202020204" pitchFamily="34" charset="0"/>
                        </a:rPr>
                        <a:t>0.44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927942715"/>
                  </a:ext>
                </a:extLst>
              </a:tr>
              <a:tr h="420036">
                <a:tc>
                  <a:txBody>
                    <a:bodyPr/>
                    <a:lstStyle/>
                    <a:p>
                      <a:pPr algn="l" fontAlgn="b"/>
                      <a:r>
                        <a:rPr lang="en-GB" sz="1600" b="1" i="0" u="none" strike="noStrike">
                          <a:solidFill>
                            <a:srgbClr val="000000"/>
                          </a:solidFill>
                          <a:effectLst/>
                          <a:latin typeface="Aptos Narrow" panose="020B0004020202020204" pitchFamily="34" charset="0"/>
                        </a:rPr>
                        <a:t> A9_overlapping.txt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0" i="0" u="none" strike="noStrike">
                          <a:solidFill>
                            <a:srgbClr val="000000"/>
                          </a:solidFill>
                          <a:effectLst/>
                          <a:latin typeface="Aptos Narrow" panose="020B0004020202020204" pitchFamily="34" charset="0"/>
                        </a:rPr>
                        <a:t>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0" i="0" u="none" strike="noStrike">
                          <a:solidFill>
                            <a:srgbClr val="000000"/>
                          </a:solidFill>
                          <a:effectLst/>
                          <a:latin typeface="Aptos Narrow" panose="020B0004020202020204" pitchFamily="34" charset="0"/>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0" i="0" u="none" strike="noStrike">
                          <a:solidFill>
                            <a:srgbClr val="000000"/>
                          </a:solidFill>
                          <a:effectLst/>
                          <a:latin typeface="Aptos Narrow" panose="020B0004020202020204" pitchFamily="34" charset="0"/>
                        </a:rPr>
                        <a:t>0.20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1" i="0" u="none" strike="noStrike">
                          <a:solidFill>
                            <a:srgbClr val="000000"/>
                          </a:solidFill>
                          <a:effectLst/>
                          <a:latin typeface="Aptos Narrow" panose="020B0004020202020204" pitchFamily="34" charset="0"/>
                        </a:rPr>
                        <a:t>0.35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195406288"/>
                  </a:ext>
                </a:extLst>
              </a:tr>
              <a:tr h="420036">
                <a:tc>
                  <a:txBody>
                    <a:bodyPr/>
                    <a:lstStyle/>
                    <a:p>
                      <a:pPr algn="l" fontAlgn="b"/>
                      <a:r>
                        <a:rPr lang="en-GB" sz="1600" b="1" i="0" u="none" strike="noStrike">
                          <a:solidFill>
                            <a:srgbClr val="000000"/>
                          </a:solidFill>
                          <a:effectLst/>
                          <a:latin typeface="Aptos Narrow" panose="020B0004020202020204" pitchFamily="34" charset="0"/>
                        </a:rPr>
                        <a:t> A8_lpa_improved.txt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0" i="0" u="none" strike="noStrike">
                          <a:solidFill>
                            <a:srgbClr val="000000"/>
                          </a:solidFill>
                          <a:effectLst/>
                          <a:latin typeface="Aptos Narrow" panose="020B0004020202020204" pitchFamily="34" charset="0"/>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0" i="0" u="none" strike="noStrike">
                          <a:solidFill>
                            <a:srgbClr val="000000"/>
                          </a:solidFill>
                          <a:effectLst/>
                          <a:latin typeface="Aptos Narrow" panose="020B0004020202020204" pitchFamily="34" charset="0"/>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0" i="0" u="none" strike="noStrike">
                          <a:solidFill>
                            <a:srgbClr val="000000"/>
                          </a:solidFill>
                          <a:effectLst/>
                          <a:latin typeface="Aptos Narrow" panose="020B0004020202020204" pitchFamily="34" charset="0"/>
                        </a:rPr>
                        <a:t>0.16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1" i="0" u="none" strike="noStrike">
                          <a:solidFill>
                            <a:srgbClr val="000000"/>
                          </a:solidFill>
                          <a:effectLst/>
                          <a:latin typeface="Aptos Narrow" panose="020B0004020202020204" pitchFamily="34" charset="0"/>
                        </a:rPr>
                        <a:t>0.27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838226961"/>
                  </a:ext>
                </a:extLst>
              </a:tr>
              <a:tr h="420036">
                <a:tc>
                  <a:txBody>
                    <a:bodyPr/>
                    <a:lstStyle/>
                    <a:p>
                      <a:pPr algn="l" fontAlgn="b"/>
                      <a:r>
                        <a:rPr lang="en-GB" sz="1600" b="1" i="0" u="none" strike="noStrike">
                          <a:solidFill>
                            <a:srgbClr val="000000"/>
                          </a:solidFill>
                          <a:effectLst/>
                          <a:latin typeface="Aptos Narrow" panose="020B0004020202020204" pitchFamily="34" charset="0"/>
                        </a:rPr>
                        <a:t> A2_activity_neighbourhood.txt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0" i="0" u="none" strike="noStrike">
                          <a:solidFill>
                            <a:srgbClr val="000000"/>
                          </a:solidFill>
                          <a:effectLst/>
                          <a:latin typeface="Aptos Narrow" panose="020B0004020202020204" pitchFamily="34" charset="0"/>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0" i="0" u="none" strike="noStrike">
                          <a:solidFill>
                            <a:srgbClr val="000000"/>
                          </a:solidFill>
                          <a:effectLst/>
                          <a:latin typeface="Aptos Narrow" panose="020B0004020202020204" pitchFamily="34" charset="0"/>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0" i="0" u="none" strike="noStrike">
                          <a:solidFill>
                            <a:srgbClr val="000000"/>
                          </a:solidFill>
                          <a:effectLst/>
                          <a:latin typeface="Aptos Narrow" panose="020B0004020202020204" pitchFamily="34" charset="0"/>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1" i="0" u="none" strike="noStrike">
                          <a:solidFill>
                            <a:srgbClr val="000000"/>
                          </a:solidFill>
                          <a:effectLst/>
                          <a:latin typeface="Aptos Narrow" panose="020B0004020202020204" pitchFamily="34" charset="0"/>
                        </a:rPr>
                        <a:t>0.21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248371597"/>
                  </a:ext>
                </a:extLst>
              </a:tr>
              <a:tr h="362810">
                <a:tc>
                  <a:txBody>
                    <a:bodyPr/>
                    <a:lstStyle/>
                    <a:p>
                      <a:pPr algn="l" fontAlgn="b"/>
                      <a:r>
                        <a:rPr lang="en-GB" sz="1600" b="1" i="0" u="none" strike="noStrike">
                          <a:solidFill>
                            <a:srgbClr val="000000"/>
                          </a:solidFill>
                          <a:effectLst/>
                          <a:latin typeface="Aptos Narrow" panose="020B0004020202020204" pitchFamily="34" charset="0"/>
                        </a:rPr>
                        <a:t> A10_aggregated.txt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0" i="0" u="none" strike="noStrike">
                          <a:solidFill>
                            <a:srgbClr val="000000"/>
                          </a:solidFill>
                          <a:effectLst/>
                          <a:latin typeface="Aptos Narrow" panose="020B00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0" i="0" u="none" strike="noStrike">
                          <a:solidFill>
                            <a:srgbClr val="000000"/>
                          </a:solidFill>
                          <a:effectLst/>
                          <a:latin typeface="Aptos Narrow" panose="020B0004020202020204" pitchFamily="34" charset="0"/>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0" i="0" u="none" strike="noStrike">
                          <a:solidFill>
                            <a:srgbClr val="000000"/>
                          </a:solidFill>
                          <a:effectLst/>
                          <a:latin typeface="Aptos Narrow" panose="020B0004020202020204" pitchFamily="34" charset="0"/>
                        </a:rPr>
                        <a:t>0.07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1" i="0" u="none" strike="noStrike">
                          <a:solidFill>
                            <a:srgbClr val="000000"/>
                          </a:solidFill>
                          <a:effectLst/>
                          <a:latin typeface="Aptos Narrow" panose="020B0004020202020204" pitchFamily="34" charset="0"/>
                        </a:rPr>
                        <a:t>0.13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646265725"/>
                  </a:ext>
                </a:extLst>
              </a:tr>
              <a:tr h="420036">
                <a:tc>
                  <a:txBody>
                    <a:bodyPr/>
                    <a:lstStyle/>
                    <a:p>
                      <a:pPr algn="l" fontAlgn="b"/>
                      <a:r>
                        <a:rPr lang="en-GB" sz="1600" b="1" i="0" u="none" strike="noStrike">
                          <a:solidFill>
                            <a:srgbClr val="000000"/>
                          </a:solidFill>
                          <a:effectLst/>
                          <a:latin typeface="Aptos Narrow" panose="020B0004020202020204" pitchFamily="34" charset="0"/>
                        </a:rPr>
                        <a:t> A4_iot_graph_processing.txt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0" i="0" u="none" strike="noStrike">
                          <a:solidFill>
                            <a:srgbClr val="000000"/>
                          </a:solidFill>
                          <a:effectLst/>
                          <a:latin typeface="Aptos Narrow" panose="020B00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0" i="0" u="none" strike="noStrike">
                          <a:solidFill>
                            <a:srgbClr val="000000"/>
                          </a:solidFill>
                          <a:effectLst/>
                          <a:latin typeface="Aptos Narrow" panose="020B0004020202020204" pitchFamily="34" charset="0"/>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0" i="0" u="none" strike="noStrike">
                          <a:solidFill>
                            <a:srgbClr val="000000"/>
                          </a:solidFill>
                          <a:effectLst/>
                          <a:latin typeface="Aptos Narrow" panose="020B0004020202020204" pitchFamily="34" charset="0"/>
                        </a:rPr>
                        <a:t>0.02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1" i="0" u="none" strike="noStrike">
                          <a:solidFill>
                            <a:srgbClr val="000000"/>
                          </a:solidFill>
                          <a:effectLst/>
                          <a:latin typeface="Aptos Narrow" panose="020B0004020202020204" pitchFamily="34" charset="0"/>
                        </a:rPr>
                        <a:t>0.12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476029029"/>
                  </a:ext>
                </a:extLst>
              </a:tr>
              <a:tr h="384129">
                <a:tc>
                  <a:txBody>
                    <a:bodyPr/>
                    <a:lstStyle/>
                    <a:p>
                      <a:pPr algn="l" fontAlgn="b"/>
                      <a:r>
                        <a:rPr lang="en-GB" sz="1600" b="1" i="0" u="none" strike="noStrike">
                          <a:solidFill>
                            <a:srgbClr val="000000"/>
                          </a:solidFill>
                          <a:effectLst/>
                          <a:latin typeface="Aptos Narrow" panose="020B0004020202020204" pitchFamily="34" charset="0"/>
                        </a:rPr>
                        <a:t> A11_simple_random_walk_clusters.txt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0" i="0" u="none" strike="noStrike">
                          <a:solidFill>
                            <a:srgbClr val="000000"/>
                          </a:solidFill>
                          <a:effectLst/>
                          <a:latin typeface="Aptos Narrow" panose="020B0004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0" i="0" u="none" strike="noStrike">
                          <a:solidFill>
                            <a:srgbClr val="000000"/>
                          </a:solidFill>
                          <a:effectLst/>
                          <a:latin typeface="Aptos Narrow" panose="020B0004020202020204" pitchFamily="34" charset="0"/>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0" i="0" u="none" strike="noStrike">
                          <a:solidFill>
                            <a:srgbClr val="000000"/>
                          </a:solidFill>
                          <a:effectLst/>
                          <a:latin typeface="Aptos Narrow" panose="020B0004020202020204" pitchFamily="34" charset="0"/>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1" i="0" u="none" strike="noStrike">
                          <a:solidFill>
                            <a:srgbClr val="000000"/>
                          </a:solidFill>
                          <a:effectLst/>
                          <a:latin typeface="Aptos Narrow" panose="020B0004020202020204" pitchFamily="34" charset="0"/>
                        </a:rPr>
                        <a:t>0.04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602062402"/>
                  </a:ext>
                </a:extLst>
              </a:tr>
              <a:tr h="420036">
                <a:tc>
                  <a:txBody>
                    <a:bodyPr/>
                    <a:lstStyle/>
                    <a:p>
                      <a:pPr algn="l" fontAlgn="b"/>
                      <a:r>
                        <a:rPr lang="en-GB" sz="1600" b="1" i="0" u="none" strike="noStrike">
                          <a:solidFill>
                            <a:srgbClr val="000000"/>
                          </a:solidFill>
                          <a:effectLst/>
                          <a:latin typeface="Aptos Narrow" panose="020B0004020202020204" pitchFamily="34" charset="0"/>
                        </a:rPr>
                        <a:t> A12_process_mining.txt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0" i="0" u="none" strike="noStrike">
                          <a:solidFill>
                            <a:srgbClr val="000000"/>
                          </a:solidFill>
                          <a:effectLst/>
                          <a:latin typeface="Aptos Narrow" panose="020B00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0" i="0" u="none" strike="noStrike">
                          <a:solidFill>
                            <a:srgbClr val="000000"/>
                          </a:solidFill>
                          <a:effectLst/>
                          <a:latin typeface="Aptos Narrow" panose="020B0004020202020204" pitchFamily="34" charset="0"/>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0" i="0" u="none" strike="noStrike">
                          <a:solidFill>
                            <a:srgbClr val="000000"/>
                          </a:solidFill>
                          <a:effectLst/>
                          <a:latin typeface="Aptos Narrow" panose="020B0004020202020204" pitchFamily="34" charset="0"/>
                        </a:rPr>
                        <a:t>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1" i="0" u="none" strike="noStrike">
                          <a:solidFill>
                            <a:srgbClr val="000000"/>
                          </a:solidFill>
                          <a:effectLst/>
                          <a:latin typeface="Aptos Narrow" panose="020B0004020202020204" pitchFamily="34" charset="0"/>
                        </a:rPr>
                        <a:t>0.02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618133854"/>
                  </a:ext>
                </a:extLst>
              </a:tr>
              <a:tr h="348590">
                <a:tc>
                  <a:txBody>
                    <a:bodyPr/>
                    <a:lstStyle/>
                    <a:p>
                      <a:pPr algn="l" fontAlgn="b"/>
                      <a:r>
                        <a:rPr lang="en-GB" sz="1600" b="1" i="0" u="none" strike="noStrike">
                          <a:solidFill>
                            <a:srgbClr val="000000"/>
                          </a:solidFill>
                          <a:effectLst/>
                          <a:latin typeface="Aptos Narrow" panose="020B0004020202020204" pitchFamily="34" charset="0"/>
                        </a:rPr>
                        <a:t> A6_graphframes_louvain.txt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0" i="0" u="none" strike="noStrike">
                          <a:solidFill>
                            <a:srgbClr val="000000"/>
                          </a:solidFill>
                          <a:effectLst/>
                          <a:latin typeface="Aptos Narrow" panose="020B00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0" i="0" u="none" strike="noStrike">
                          <a:solidFill>
                            <a:srgbClr val="000000"/>
                          </a:solidFill>
                          <a:effectLst/>
                          <a:latin typeface="Aptos Narrow" panose="020B0004020202020204" pitchFamily="34" charset="0"/>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0" i="0" u="none" strike="noStrike">
                          <a:solidFill>
                            <a:srgbClr val="000000"/>
                          </a:solidFill>
                          <a:effectLst/>
                          <a:latin typeface="Aptos Narrow" panose="020B0004020202020204" pitchFamily="34" charset="0"/>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1" i="0" u="none" strike="noStrike">
                          <a:solidFill>
                            <a:srgbClr val="000000"/>
                          </a:solidFill>
                          <a:effectLst/>
                          <a:latin typeface="Aptos Narrow" panose="020B0004020202020204" pitchFamily="34" charset="0"/>
                        </a:rPr>
                        <a:t>0.02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183688371"/>
                  </a:ext>
                </a:extLst>
              </a:tr>
              <a:tr h="379128">
                <a:tc>
                  <a:txBody>
                    <a:bodyPr/>
                    <a:lstStyle/>
                    <a:p>
                      <a:pPr algn="l" fontAlgn="b"/>
                      <a:r>
                        <a:rPr lang="en-GB" sz="1600" b="1" i="0" u="none" strike="noStrike">
                          <a:solidFill>
                            <a:srgbClr val="000000"/>
                          </a:solidFill>
                          <a:effectLst/>
                          <a:latin typeface="Aptos Narrow" panose="020B0004020202020204" pitchFamily="34" charset="0"/>
                        </a:rPr>
                        <a:t> A3_graphx_connectedcomponents.txt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0" i="0" u="none" strike="noStrike">
                          <a:solidFill>
                            <a:srgbClr val="000000"/>
                          </a:solidFill>
                          <a:effectLst/>
                          <a:latin typeface="Aptos Narrow" panose="020B00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0" i="0" u="none" strike="noStrike">
                          <a:solidFill>
                            <a:srgbClr val="000000"/>
                          </a:solidFill>
                          <a:effectLst/>
                          <a:latin typeface="Aptos Narrow" panose="020B0004020202020204" pitchFamily="34" charset="0"/>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0" i="0" u="none" strike="noStrike">
                          <a:solidFill>
                            <a:srgbClr val="000000"/>
                          </a:solidFill>
                          <a:effectLst/>
                          <a:latin typeface="Aptos Narrow" panose="020B0004020202020204" pitchFamily="34" charset="0"/>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1" i="0" u="none" strike="noStrike">
                          <a:solidFill>
                            <a:srgbClr val="000000"/>
                          </a:solidFill>
                          <a:effectLst/>
                          <a:latin typeface="Aptos Narrow" panose="020B0004020202020204" pitchFamily="34" charset="0"/>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476042867"/>
                  </a:ext>
                </a:extLst>
              </a:tr>
              <a:tr h="420036">
                <a:tc>
                  <a:txBody>
                    <a:bodyPr/>
                    <a:lstStyle/>
                    <a:p>
                      <a:pPr algn="l" fontAlgn="b"/>
                      <a:r>
                        <a:rPr lang="en-GB" sz="1600" b="1" i="0" u="none" strike="noStrike">
                          <a:solidFill>
                            <a:srgbClr val="000000"/>
                          </a:solidFill>
                          <a:effectLst/>
                          <a:latin typeface="Aptos Narrow" panose="020B0004020202020204" pitchFamily="34" charset="0"/>
                        </a:rPr>
                        <a:t> A5__lpa_clusters.txt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0" i="0" u="none" strike="noStrike">
                          <a:solidFill>
                            <a:srgbClr val="000000"/>
                          </a:solidFill>
                          <a:effectLst/>
                          <a:latin typeface="Aptos Narrow" panose="020B00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0" i="0" u="none" strike="noStrike">
                          <a:solidFill>
                            <a:srgbClr val="000000"/>
                          </a:solidFill>
                          <a:effectLst/>
                          <a:latin typeface="Aptos Narrow" panose="020B0004020202020204" pitchFamily="34" charset="0"/>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0" i="0" u="none" strike="noStrike">
                          <a:solidFill>
                            <a:srgbClr val="000000"/>
                          </a:solidFill>
                          <a:effectLst/>
                          <a:latin typeface="Aptos Narrow" panose="020B0004020202020204" pitchFamily="34" charset="0"/>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1" i="0" u="none" strike="noStrike">
                          <a:solidFill>
                            <a:srgbClr val="000000"/>
                          </a:solidFill>
                          <a:effectLst/>
                          <a:latin typeface="Aptos Narrow" panose="020B0004020202020204" pitchFamily="34" charset="0"/>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72097625"/>
                  </a:ext>
                </a:extLst>
              </a:tr>
              <a:tr h="420036">
                <a:tc>
                  <a:txBody>
                    <a:bodyPr/>
                    <a:lstStyle/>
                    <a:p>
                      <a:pPr algn="l" fontAlgn="b"/>
                      <a:r>
                        <a:rPr lang="en-GB" sz="1600" b="1" i="0" u="none" strike="noStrike">
                          <a:solidFill>
                            <a:srgbClr val="000000"/>
                          </a:solidFill>
                          <a:effectLst/>
                          <a:latin typeface="Aptos Narrow" panose="020B0004020202020204" pitchFamily="34" charset="0"/>
                        </a:rPr>
                        <a:t> A5__scc_clusters.txt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0" i="0" u="none" strike="noStrike">
                          <a:solidFill>
                            <a:srgbClr val="000000"/>
                          </a:solidFill>
                          <a:effectLst/>
                          <a:latin typeface="Aptos Narrow" panose="020B00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0" i="0" u="none" strike="noStrike">
                          <a:solidFill>
                            <a:srgbClr val="000000"/>
                          </a:solidFill>
                          <a:effectLst/>
                          <a:latin typeface="Aptos Narrow" panose="020B0004020202020204" pitchFamily="34" charset="0"/>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0" i="0" u="none" strike="noStrike">
                          <a:solidFill>
                            <a:srgbClr val="000000"/>
                          </a:solidFill>
                          <a:effectLst/>
                          <a:latin typeface="Aptos Narrow" panose="020B0004020202020204" pitchFamily="34" charset="0"/>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1" i="0" u="none" strike="noStrike">
                          <a:solidFill>
                            <a:srgbClr val="000000"/>
                          </a:solidFill>
                          <a:effectLst/>
                          <a:latin typeface="Aptos Narrow" panose="020B0004020202020204" pitchFamily="34" charset="0"/>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744647387"/>
                  </a:ext>
                </a:extLst>
              </a:tr>
              <a:tr h="420036">
                <a:tc>
                  <a:txBody>
                    <a:bodyPr/>
                    <a:lstStyle/>
                    <a:p>
                      <a:pPr algn="l" fontAlgn="b"/>
                      <a:r>
                        <a:rPr lang="en-GB" sz="1600" b="1" i="0" u="none" strike="noStrike">
                          <a:solidFill>
                            <a:srgbClr val="000000"/>
                          </a:solidFill>
                          <a:effectLst/>
                          <a:latin typeface="Aptos Narrow" panose="020B0004020202020204" pitchFamily="34" charset="0"/>
                        </a:rPr>
                        <a:t> A7_lpa_enhanced.txt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GB" sz="1600" b="0" i="0" u="none" strike="noStrike">
                          <a:solidFill>
                            <a:srgbClr val="000000"/>
                          </a:solidFill>
                          <a:effectLst/>
                          <a:latin typeface="Aptos Narrow" panose="020B0004020202020204" pitchFamily="34" charset="0"/>
                        </a:rPr>
                        <a:t>0</a:t>
                      </a:r>
                      <a:endParaRPr lang="en-CH" sz="1600" b="0" i="0" u="none" strike="noStrike">
                        <a:solidFill>
                          <a:srgbClr val="000000"/>
                        </a:solidFill>
                        <a:effectLst/>
                        <a:latin typeface="Aptos Narrow" panose="020B00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0" i="0" u="none" strike="noStrike">
                          <a:solidFill>
                            <a:srgbClr val="000000"/>
                          </a:solidFill>
                          <a:effectLst/>
                          <a:latin typeface="Aptos Narrow" panose="020B0004020202020204" pitchFamily="34" charset="0"/>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0" i="0" u="none" strike="noStrike">
                          <a:solidFill>
                            <a:srgbClr val="000000"/>
                          </a:solidFill>
                          <a:effectLst/>
                          <a:latin typeface="Aptos Narrow" panose="020B0004020202020204" pitchFamily="34" charset="0"/>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H" sz="1600" b="1" i="0" u="none" strike="noStrike">
                          <a:solidFill>
                            <a:srgbClr val="000000"/>
                          </a:solidFill>
                          <a:effectLst/>
                          <a:latin typeface="Aptos Narrow" panose="020B0004020202020204" pitchFamily="34" charset="0"/>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755933048"/>
                  </a:ext>
                </a:extLst>
              </a:tr>
            </a:tbl>
          </a:graphicData>
        </a:graphic>
      </p:graphicFrame>
    </p:spTree>
    <p:extLst>
      <p:ext uri="{BB962C8B-B14F-4D97-AF65-F5344CB8AC3E}">
        <p14:creationId xmlns:p14="http://schemas.microsoft.com/office/powerpoint/2010/main" val="1737312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0BA9DF30FF1F5E408144EBA8577CEE11" ma:contentTypeVersion="11" ma:contentTypeDescription="Ein neues Dokument erstellen." ma:contentTypeScope="" ma:versionID="20b5baf6bd6d30ab0acd333c5f59db21">
  <xsd:schema xmlns:xsd="http://www.w3.org/2001/XMLSchema" xmlns:xs="http://www.w3.org/2001/XMLSchema" xmlns:p="http://schemas.microsoft.com/office/2006/metadata/properties" xmlns:ns2="ca08b9b8-da58-49eb-951c-26e09f957ed1" xmlns:ns3="5b7f9d5b-18c9-4877-af95-0ee449253984" targetNamespace="http://schemas.microsoft.com/office/2006/metadata/properties" ma:root="true" ma:fieldsID="1294ffd5c3f84874306eccf22467e2fc" ns2:_="" ns3:_="">
    <xsd:import namespace="ca08b9b8-da58-49eb-951c-26e09f957ed1"/>
    <xsd:import namespace="5b7f9d5b-18c9-4877-af95-0ee44925398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08b9b8-da58-49eb-951c-26e09f957e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Bildmarkierungen" ma:readOnly="false" ma:fieldId="{5cf76f15-5ced-4ddc-b409-7134ff3c332f}" ma:taxonomyMulti="true" ma:sspId="7873907d-d049-4c15-acb6-7b8f2d6df672"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b7f9d5b-18c9-4877-af95-0ee44925398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ceedd77-f947-4c1e-906c-00389af34230}" ma:internalName="TaxCatchAll" ma:showField="CatchAllData" ma:web="5b7f9d5b-18c9-4877-af95-0ee44925398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5b7f9d5b-18c9-4877-af95-0ee449253984" xsi:nil="true"/>
    <lcf76f155ced4ddcb4097134ff3c332f xmlns="ca08b9b8-da58-49eb-951c-26e09f957ed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9D9D403-9C32-4983-B66D-F0FC1877DAC5}">
  <ds:schemaRefs>
    <ds:schemaRef ds:uri="http://schemas.microsoft.com/sharepoint/v3/contenttype/forms"/>
  </ds:schemaRefs>
</ds:datastoreItem>
</file>

<file path=customXml/itemProps2.xml><?xml version="1.0" encoding="utf-8"?>
<ds:datastoreItem xmlns:ds="http://schemas.openxmlformats.org/officeDocument/2006/customXml" ds:itemID="{02C4693D-89AA-4574-A3A1-A7B349B3248B}">
  <ds:schemaRefs>
    <ds:schemaRef ds:uri="5b7f9d5b-18c9-4877-af95-0ee449253984"/>
    <ds:schemaRef ds:uri="ca08b9b8-da58-49eb-951c-26e09f957ed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2D6EB9D-3D38-42DF-9672-C41AF25BF171}">
  <ds:schemaRefs>
    <ds:schemaRef ds:uri="5b7f9d5b-18c9-4877-af95-0ee449253984"/>
    <ds:schemaRef ds:uri="9f43c23b-d683-4bca-ac32-bb9c5eadcd4a"/>
    <ds:schemaRef ds:uri="ca08b9b8-da58-49eb-951c-26e09f957ed1"/>
    <ds:schemaRef ds:uri="fb9a4a3d-9851-4728-a5a2-33867ffe03f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12</Slides>
  <Notes>5</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Blue Simple Modern Business Proposal Pitch Deck Presentation Design</dc:title>
  <cp:revision>1</cp:revision>
  <dcterms:created xsi:type="dcterms:W3CDTF">2006-08-16T00:00:00Z</dcterms:created>
  <dcterms:modified xsi:type="dcterms:W3CDTF">2025-03-06T17:01:35Z</dcterms:modified>
  <dc:identifier>DAGYKnodsv4</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0x0101000BA9DF30FF1F5E408144EBA8577CEE11</vt:lpwstr>
  </property>
  <property fmtid="{D5CDD505-2E9C-101B-9397-08002B2CF9AE}" pid="3" name="MediaServiceImageTags">
    <vt:lpwstr/>
  </property>
</Properties>
</file>