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62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6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6CCDE-0292-43BE-A415-572D24123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7ED0E2-2ED8-4122-9919-A53350AAC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7CDA6-DE34-462F-9876-BB614E07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1A85-9213-42EF-886F-4801C5B428D0}" type="datetimeFigureOut">
              <a:rPr lang="ko-KR" altLang="en-US" smtClean="0"/>
              <a:t>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CCF3D-B3D0-47A0-9A91-13FDC1EA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84A1A-87AE-453B-B170-D8EF498B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1E94-5903-446B-A3AB-9EC120BC4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87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E004A-53A4-4EF6-99D4-982E3911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784310-1C40-45D8-BF43-53884C910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7BBE1-8915-4312-8A15-BD21DE65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1A85-9213-42EF-886F-4801C5B428D0}" type="datetimeFigureOut">
              <a:rPr lang="ko-KR" altLang="en-US" smtClean="0"/>
              <a:t>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73FB1-8D1D-4224-8465-4C9A7280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34CCE-420F-42AF-9705-2950EF7C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1E94-5903-446B-A3AB-9EC120BC4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69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BA5CAA-CF45-4D60-88C7-55F81088D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18B4C1-8439-418E-9749-3DCFE6966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76435-BA03-4B17-AE57-343C3038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1A85-9213-42EF-886F-4801C5B428D0}" type="datetimeFigureOut">
              <a:rPr lang="ko-KR" altLang="en-US" smtClean="0"/>
              <a:t>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31684-E494-4AC4-8656-3E7A3BD0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3318C-C653-4EE7-B34F-975942BF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1E94-5903-446B-A3AB-9EC120BC4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19F07-655A-48DB-95B8-9E7A692C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7755F-A32D-43F7-A448-F7BC285C5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4B5A5D-EE7A-4D89-B6DF-8E025D9D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1A85-9213-42EF-886F-4801C5B428D0}" type="datetimeFigureOut">
              <a:rPr lang="ko-KR" altLang="en-US" smtClean="0"/>
              <a:t>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9A6BC-951E-409A-A5C6-02898323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BD660-7C01-4403-8DBE-4F10E1C2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1E94-5903-446B-A3AB-9EC120BC4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02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D1AED-7BD0-4BA3-A887-120C8054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A3B428-66CA-47D0-8697-225479CD4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397F1-3374-4DEA-B70D-1C074C8B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1A85-9213-42EF-886F-4801C5B428D0}" type="datetimeFigureOut">
              <a:rPr lang="ko-KR" altLang="en-US" smtClean="0"/>
              <a:t>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30287-22E2-4665-8932-CE9564D6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49652-5232-402D-8EC1-157F9082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1E94-5903-446B-A3AB-9EC120BC4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6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FC172-D314-404F-89B9-B6249ADE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5CE6F-5BB8-4439-97E6-99BF696C2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EFC198-9E53-498F-A0E2-248B3B29C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C2D527-56F7-4358-BB4A-931BEB00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1A85-9213-42EF-886F-4801C5B428D0}" type="datetimeFigureOut">
              <a:rPr lang="ko-KR" altLang="en-US" smtClean="0"/>
              <a:t>20-08-15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DED6D8-19D1-47E5-A0FF-02160CE8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03D01A-81A6-4C02-94FA-5BBDB74B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1E94-5903-446B-A3AB-9EC120BC4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49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2564F-362B-43B1-A7B9-E0909590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CA8728-24FA-41E3-85F3-E3996850E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A3B3EC-10C3-495F-A77E-F4F067E88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B2766E-5DDE-440A-8EE2-74DC7981D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740C9F-B207-4931-9D82-383B85285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3A66C9-96B8-4EF0-9E7B-F69A5F92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1A85-9213-42EF-886F-4801C5B428D0}" type="datetimeFigureOut">
              <a:rPr lang="ko-KR" altLang="en-US" smtClean="0"/>
              <a:t>20-08-15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6851DF-08CF-4ADB-8103-1711833A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44A4F7-D5E8-46C0-81F2-587DC21A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1E94-5903-446B-A3AB-9EC120BC4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1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99902-77EC-4678-A402-817C4590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6A444A-3BC7-4AD9-83D6-94E63632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1A85-9213-42EF-886F-4801C5B428D0}" type="datetimeFigureOut">
              <a:rPr lang="ko-KR" altLang="en-US" smtClean="0"/>
              <a:t>20-08-15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E1945E-36C3-499D-B095-D67E53F7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25AC3C-697B-4EE0-9CA4-0FE2CF22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1E94-5903-446B-A3AB-9EC120BC4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99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C2159E-D116-499E-86C5-17257F09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1A85-9213-42EF-886F-4801C5B428D0}" type="datetimeFigureOut">
              <a:rPr lang="ko-KR" altLang="en-US" smtClean="0"/>
              <a:t>20-08-15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14F548-C0BC-4D63-89BB-92101DDA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7ECE69-B2E4-41FC-81DA-CAC5E0D0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1E94-5903-446B-A3AB-9EC120BC4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92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C706D-A859-4133-90DF-B38BFF96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9C939-B7EB-4D62-9972-96DBE5709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1CCAA6-5AD2-4653-A53E-5B729518B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A0E234-2496-42A9-A66F-468501F0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1A85-9213-42EF-886F-4801C5B428D0}" type="datetimeFigureOut">
              <a:rPr lang="ko-KR" altLang="en-US" smtClean="0"/>
              <a:t>20-08-15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0D57AC-203C-4D61-AEB2-9295CBBD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798497-1923-4FB7-89ED-1E69B45D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1E94-5903-446B-A3AB-9EC120BC4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05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AD2C-CE01-41A1-8502-C4666322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4C0283-59F3-48B8-9BC5-0FDF97223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76794A-2A5F-4F0D-BFC9-241CD2D17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C5FAB-A0C7-4EE3-A2CF-330E9E03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1A85-9213-42EF-886F-4801C5B428D0}" type="datetimeFigureOut">
              <a:rPr lang="ko-KR" altLang="en-US" smtClean="0"/>
              <a:t>20-08-15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BA86B1-7AC1-4EFD-8D0D-27E562F9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39F4B5-7ED6-4D5A-99CA-C8FC3469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1E94-5903-446B-A3AB-9EC120BC4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04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5EFB68-9CA1-47C2-94E8-F9E6DCE2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9DF98D-9909-45B3-9C72-0E4EDFC7C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91F87-20E1-40DF-BC1B-A4A9B50F9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91A85-9213-42EF-886F-4801C5B428D0}" type="datetimeFigureOut">
              <a:rPr lang="ko-KR" altLang="en-US" smtClean="0"/>
              <a:t>20-08-15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5F541-FFAC-4CA3-8287-263B8EEA0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88D0C-AB71-4DC7-BBE7-C791E65EF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71E94-5903-446B-A3AB-9EC120BC4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6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3E1D74-0918-4DB9-8D56-DC7BFAE72DFD}"/>
              </a:ext>
            </a:extLst>
          </p:cNvPr>
          <p:cNvSpPr/>
          <p:nvPr/>
        </p:nvSpPr>
        <p:spPr>
          <a:xfrm>
            <a:off x="370936" y="155275"/>
            <a:ext cx="9437298" cy="4649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97AC6B5-7605-4CD7-A280-88CAF8503D40}"/>
              </a:ext>
            </a:extLst>
          </p:cNvPr>
          <p:cNvGrpSpPr/>
          <p:nvPr/>
        </p:nvGrpSpPr>
        <p:grpSpPr>
          <a:xfrm>
            <a:off x="751383" y="446417"/>
            <a:ext cx="8435749" cy="3978934"/>
            <a:chOff x="751383" y="446417"/>
            <a:chExt cx="8435749" cy="397893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DA678A6-20B3-4631-9ED4-0D230E72AB89}"/>
                </a:ext>
              </a:extLst>
            </p:cNvPr>
            <p:cNvSpPr/>
            <p:nvPr/>
          </p:nvSpPr>
          <p:spPr>
            <a:xfrm>
              <a:off x="4761781" y="1362973"/>
              <a:ext cx="1388853" cy="802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Broker</a:t>
              </a:r>
            </a:p>
            <a:p>
              <a:pPr algn="ctr"/>
              <a:r>
                <a:rPr lang="en-US" altLang="ko-KR" dirty="0"/>
                <a:t>process</a:t>
              </a:r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DAC6836-8302-4DE2-8D99-D5FA5B1CCAD5}"/>
                </a:ext>
              </a:extLst>
            </p:cNvPr>
            <p:cNvSpPr/>
            <p:nvPr/>
          </p:nvSpPr>
          <p:spPr>
            <a:xfrm>
              <a:off x="751383" y="1362971"/>
              <a:ext cx="1742536" cy="8022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Windows</a:t>
              </a:r>
            </a:p>
            <a:p>
              <a:pPr algn="ctr"/>
              <a:r>
                <a:rPr lang="en-US" altLang="ko-KR" dirty="0"/>
                <a:t>Kernel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00282F5-2577-4728-8CD1-A07B48745E27}"/>
                </a:ext>
              </a:extLst>
            </p:cNvPr>
            <p:cNvSpPr/>
            <p:nvPr/>
          </p:nvSpPr>
          <p:spPr>
            <a:xfrm>
              <a:off x="7228936" y="1362972"/>
              <a:ext cx="1388854" cy="802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process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5BC9212-B5FE-4165-A4CA-B2E9D7C5CDBE}"/>
                </a:ext>
              </a:extLst>
            </p:cNvPr>
            <p:cNvSpPr/>
            <p:nvPr/>
          </p:nvSpPr>
          <p:spPr>
            <a:xfrm>
              <a:off x="7228936" y="3027871"/>
              <a:ext cx="1388854" cy="802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process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24ADCE9-7D7E-4AA3-B187-AA6DE4A052AA}"/>
                </a:ext>
              </a:extLst>
            </p:cNvPr>
            <p:cNvSpPr/>
            <p:nvPr/>
          </p:nvSpPr>
          <p:spPr>
            <a:xfrm>
              <a:off x="7850038" y="2329133"/>
              <a:ext cx="146649" cy="1466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2879B87-3198-408F-90A2-E977E28EC392}"/>
                </a:ext>
              </a:extLst>
            </p:cNvPr>
            <p:cNvSpPr/>
            <p:nvPr/>
          </p:nvSpPr>
          <p:spPr>
            <a:xfrm>
              <a:off x="7850038" y="2549103"/>
              <a:ext cx="146649" cy="1466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E337CDA-B682-43E7-B508-CC2184D59007}"/>
                </a:ext>
              </a:extLst>
            </p:cNvPr>
            <p:cNvSpPr/>
            <p:nvPr/>
          </p:nvSpPr>
          <p:spPr>
            <a:xfrm>
              <a:off x="7850038" y="2769073"/>
              <a:ext cx="146649" cy="1466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왼쪽/오른쪽 12">
              <a:extLst>
                <a:ext uri="{FF2B5EF4-FFF2-40B4-BE49-F238E27FC236}">
                  <a16:creationId xmlns:a16="http://schemas.microsoft.com/office/drawing/2014/main" id="{B9934FD0-6E05-446F-AD0F-B2F9434A1C42}"/>
                </a:ext>
              </a:extLst>
            </p:cNvPr>
            <p:cNvSpPr/>
            <p:nvPr/>
          </p:nvSpPr>
          <p:spPr>
            <a:xfrm>
              <a:off x="6284343" y="1539812"/>
              <a:ext cx="785005" cy="44857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FF31C94-3408-4D76-830F-FFFE4D8B0A10}"/>
                </a:ext>
              </a:extLst>
            </p:cNvPr>
            <p:cNvSpPr/>
            <p:nvPr/>
          </p:nvSpPr>
          <p:spPr>
            <a:xfrm>
              <a:off x="4373593" y="858328"/>
              <a:ext cx="4813539" cy="356702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왼쪽/오른쪽 14">
              <a:extLst>
                <a:ext uri="{FF2B5EF4-FFF2-40B4-BE49-F238E27FC236}">
                  <a16:creationId xmlns:a16="http://schemas.microsoft.com/office/drawing/2014/main" id="{E1D50ED6-9C37-4EF8-A7F4-BE2477BD37B2}"/>
                </a:ext>
              </a:extLst>
            </p:cNvPr>
            <p:cNvSpPr/>
            <p:nvPr/>
          </p:nvSpPr>
          <p:spPr>
            <a:xfrm rot="2123369">
              <a:off x="6276575" y="2351098"/>
              <a:ext cx="785005" cy="44857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왼쪽/오른쪽 11">
              <a:extLst>
                <a:ext uri="{FF2B5EF4-FFF2-40B4-BE49-F238E27FC236}">
                  <a16:creationId xmlns:a16="http://schemas.microsoft.com/office/drawing/2014/main" id="{0424AB8B-8241-4695-8651-28F7310C57FE}"/>
                </a:ext>
              </a:extLst>
            </p:cNvPr>
            <p:cNvSpPr/>
            <p:nvPr/>
          </p:nvSpPr>
          <p:spPr>
            <a:xfrm>
              <a:off x="2562489" y="1539812"/>
              <a:ext cx="2119498" cy="44857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1285C97-F994-4D86-A35D-3AA24E7A4E71}"/>
                </a:ext>
              </a:extLst>
            </p:cNvPr>
            <p:cNvSpPr/>
            <p:nvPr/>
          </p:nvSpPr>
          <p:spPr>
            <a:xfrm>
              <a:off x="5598543" y="446417"/>
              <a:ext cx="2363637" cy="427007"/>
            </a:xfrm>
            <a:prstGeom prst="rect">
              <a:avLst/>
            </a:prstGeom>
            <a:solidFill>
              <a:srgbClr val="2F52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sandbox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46D90C-168C-4400-8568-4E32D630620F}"/>
                </a:ext>
              </a:extLst>
            </p:cNvPr>
            <p:cNvSpPr txBox="1"/>
            <p:nvPr/>
          </p:nvSpPr>
          <p:spPr>
            <a:xfrm>
              <a:off x="2869051" y="1263211"/>
              <a:ext cx="1568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Windows API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648A82-BC1A-4529-BDFE-CCB3389CC9CF}"/>
                </a:ext>
              </a:extLst>
            </p:cNvPr>
            <p:cNvSpPr txBox="1"/>
            <p:nvPr/>
          </p:nvSpPr>
          <p:spPr>
            <a:xfrm>
              <a:off x="6450399" y="3838894"/>
              <a:ext cx="24674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API Hooking</a:t>
              </a:r>
            </a:p>
            <a:p>
              <a:pPr algn="ctr"/>
              <a:r>
                <a:rPr lang="en-US" altLang="ko-KR" sz="1400" dirty="0"/>
                <a:t>(using API -&gt; IPC to Broker)</a:t>
              </a:r>
              <a:endParaRPr lang="ko-KR" altLang="en-US" sz="1400" dirty="0"/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AE14CB18-11EA-4623-9051-69F9CF8B7916}"/>
                </a:ext>
              </a:extLst>
            </p:cNvPr>
            <p:cNvSpPr/>
            <p:nvPr/>
          </p:nvSpPr>
          <p:spPr>
            <a:xfrm>
              <a:off x="5291227" y="2286001"/>
              <a:ext cx="241539" cy="10006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BA4D0F4-132E-4980-B597-A7401B447024}"/>
                </a:ext>
              </a:extLst>
            </p:cNvPr>
            <p:cNvSpPr/>
            <p:nvPr/>
          </p:nvSpPr>
          <p:spPr>
            <a:xfrm>
              <a:off x="4927479" y="3403113"/>
              <a:ext cx="969034" cy="582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logs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173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known un</dc:creator>
  <cp:lastModifiedBy>known un</cp:lastModifiedBy>
  <cp:revision>2</cp:revision>
  <dcterms:created xsi:type="dcterms:W3CDTF">2020-08-15T09:17:37Z</dcterms:created>
  <dcterms:modified xsi:type="dcterms:W3CDTF">2020-08-15T09:20:52Z</dcterms:modified>
</cp:coreProperties>
</file>