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lient-Server Verbindungsaufbau hinter NAT"/>
          <p:cNvSpPr txBox="1"/>
          <p:nvPr>
            <p:ph type="ctrTitle"/>
          </p:nvPr>
        </p:nvSpPr>
        <p:spPr>
          <a:xfrm>
            <a:off x="1270000" y="2609850"/>
            <a:ext cx="10464800" cy="3302000"/>
          </a:xfrm>
          <a:prstGeom prst="rect">
            <a:avLst/>
          </a:prstGeom>
        </p:spPr>
        <p:txBody>
          <a:bodyPr/>
          <a:lstStyle>
            <a:lvl1pPr defTabSz="508254">
              <a:defRPr sz="696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Client-Server Verbindungsaufbau hinter NAT</a:t>
            </a:r>
          </a:p>
        </p:txBody>
      </p:sp>
      <p:sp>
        <p:nvSpPr>
          <p:cNvPr id="120" name="KUSTER / WENDEGASS"/>
          <p:cNvSpPr txBox="1"/>
          <p:nvPr>
            <p:ph type="subTitle" sz="quarter" idx="1"/>
          </p:nvPr>
        </p:nvSpPr>
        <p:spPr>
          <a:xfrm>
            <a:off x="1270000" y="60134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KUSTER / WENDEGASS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rundid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Grundidee</a:t>
            </a:r>
          </a:p>
        </p:txBody>
      </p:sp>
      <p:sp>
        <p:nvSpPr>
          <p:cNvPr id="123" name="Teil der Diplomarbeit…"/>
          <p:cNvSpPr txBox="1"/>
          <p:nvPr>
            <p:ph type="body" idx="4294967295"/>
          </p:nvPr>
        </p:nvSpPr>
        <p:spPr>
          <a:xfrm>
            <a:off x="952500" y="2221615"/>
            <a:ext cx="11099800" cy="6261985"/>
          </a:xfrm>
          <a:prstGeom prst="rect">
            <a:avLst/>
          </a:prstGeom>
        </p:spPr>
        <p:txBody>
          <a:bodyPr/>
          <a:lstStyle/>
          <a:p>
            <a:pPr/>
            <a:r>
              <a:t>Teil der Diplomarbeit</a:t>
            </a:r>
          </a:p>
          <a:p>
            <a:pPr/>
            <a:r>
              <a:t>Aufbau einer Verbindung zwischen SIM-Box und Client</a:t>
            </a:r>
          </a:p>
          <a:p>
            <a:pPr/>
            <a:r>
              <a:t>Problem: in zwei verschiedenen Netzwerken (hinter NAT)</a:t>
            </a:r>
          </a:p>
          <a:p>
            <a:pPr/>
            <a:r>
              <a:t>Lösung: UDP Hole-Punching</a:t>
            </a:r>
          </a:p>
          <a:p>
            <a:pPr/>
            <a:r>
              <a:t>zusätzlich Vermittlungsserver (für DA / mit Login)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dSP.png" descr="PdS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0804" y="1875203"/>
            <a:ext cx="14046408" cy="600319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PdSP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PdSP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SP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PSP</a:t>
            </a:r>
          </a:p>
        </p:txBody>
      </p:sp>
      <p:pic>
        <p:nvPicPr>
          <p:cNvPr id="129" name="PSP.png" descr="PS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2324" y="2133261"/>
            <a:ext cx="8640152" cy="7563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ANTT-Diagramm.png" descr="GANTT-Diagram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30658"/>
            <a:ext cx="13004801" cy="812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annt-Diagram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Gannt-Diagram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rbeitspaket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Arbeitspakete</a:t>
            </a:r>
          </a:p>
        </p:txBody>
      </p:sp>
      <p:pic>
        <p:nvPicPr>
          <p:cNvPr id="135" name="Arbeitspakete.png" descr="Arbeitspake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3965" y="2736895"/>
            <a:ext cx="11816870" cy="559331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W… Quentin, K… Lukas"/>
          <p:cNvSpPr txBox="1"/>
          <p:nvPr/>
        </p:nvSpPr>
        <p:spPr>
          <a:xfrm>
            <a:off x="8833936" y="8654108"/>
            <a:ext cx="3585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W… Quentin, K… Lukas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