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F7"/>
    <a:srgbClr val="D6EBFE"/>
    <a:srgbClr val="8FC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1609-181C-442F-9D3C-D68D25DA5A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3B24-09B3-4885-8CAA-65C37440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753552"/>
            <a:ext cx="1476375" cy="13239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18000" y="2908300"/>
            <a:ext cx="1440000" cy="1440000"/>
            <a:chOff x="4318000" y="2908300"/>
            <a:chExt cx="1440000" cy="1440000"/>
          </a:xfrm>
        </p:grpSpPr>
        <p:sp>
          <p:nvSpPr>
            <p:cNvPr id="5" name="Oval 4"/>
            <p:cNvSpPr/>
            <p:nvPr/>
          </p:nvSpPr>
          <p:spPr>
            <a:xfrm>
              <a:off x="4318000" y="2908300"/>
              <a:ext cx="1440000" cy="1440000"/>
            </a:xfrm>
            <a:prstGeom prst="ellipse">
              <a:avLst/>
            </a:prstGeom>
            <a:noFill/>
            <a:ln w="101600">
              <a:solidFill>
                <a:srgbClr val="309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88000" y="3178300"/>
              <a:ext cx="900000" cy="900000"/>
            </a:xfrm>
            <a:prstGeom prst="ellipse">
              <a:avLst/>
            </a:prstGeom>
            <a:noFill/>
            <a:ln w="101600">
              <a:solidFill>
                <a:srgbClr val="309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58000" y="3448300"/>
              <a:ext cx="360000" cy="360000"/>
            </a:xfrm>
            <a:prstGeom prst="ellipse">
              <a:avLst/>
            </a:prstGeom>
            <a:solidFill>
              <a:srgbClr val="3099F7"/>
            </a:solidFill>
            <a:ln w="101600">
              <a:solidFill>
                <a:srgbClr val="309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18" y="1220119"/>
            <a:ext cx="1071082" cy="1066866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1308100" y="4256876"/>
            <a:ext cx="1337800" cy="1159724"/>
            <a:chOff x="1308100" y="4256876"/>
            <a:chExt cx="1337800" cy="1159724"/>
          </a:xfrm>
        </p:grpSpPr>
        <p:grpSp>
          <p:nvGrpSpPr>
            <p:cNvPr id="70" name="Group 69"/>
            <p:cNvGrpSpPr/>
            <p:nvPr/>
          </p:nvGrpSpPr>
          <p:grpSpPr>
            <a:xfrm>
              <a:off x="1308100" y="4256876"/>
              <a:ext cx="1337800" cy="448603"/>
              <a:chOff x="1308100" y="4256876"/>
              <a:chExt cx="1337800" cy="4486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08100" y="4597479"/>
                <a:ext cx="144000" cy="108000"/>
              </a:xfrm>
              <a:prstGeom prst="rect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08100" y="4477310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08100" y="4256876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06033" y="4597479"/>
                <a:ext cx="144000" cy="108000"/>
              </a:xfrm>
              <a:prstGeom prst="rect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706033" y="4477310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06033" y="4256876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03966" y="4597479"/>
                <a:ext cx="144000" cy="108000"/>
              </a:xfrm>
              <a:prstGeom prst="rect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103966" y="4477310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103966" y="4256876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01900" y="4597479"/>
                <a:ext cx="144000" cy="108000"/>
              </a:xfrm>
              <a:prstGeom prst="rect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501900" y="4477310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501900" y="4256876"/>
                <a:ext cx="144000" cy="144000"/>
              </a:xfrm>
              <a:prstGeom prst="ellipse">
                <a:avLst/>
              </a:prstGeom>
              <a:solidFill>
                <a:srgbClr val="D6EBFE"/>
              </a:solidFill>
              <a:ln w="101600">
                <a:solidFill>
                  <a:srgbClr val="D6EB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308100" y="4644473"/>
              <a:ext cx="1337800" cy="448603"/>
              <a:chOff x="1308100" y="4348300"/>
              <a:chExt cx="1337800" cy="44860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08100" y="4688903"/>
                <a:ext cx="144000" cy="108000"/>
              </a:xfrm>
              <a:prstGeom prst="rect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08100" y="4568734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308100" y="4348300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06033" y="4688903"/>
                <a:ext cx="144000" cy="108000"/>
              </a:xfrm>
              <a:prstGeom prst="rect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706033" y="4568734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706033" y="4348300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03966" y="4688903"/>
                <a:ext cx="144000" cy="108000"/>
              </a:xfrm>
              <a:prstGeom prst="rect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103966" y="4568734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03966" y="4348300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01900" y="4688903"/>
                <a:ext cx="144000" cy="108000"/>
              </a:xfrm>
              <a:prstGeom prst="rect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01900" y="4568734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1900" y="4348300"/>
                <a:ext cx="144000" cy="144000"/>
              </a:xfrm>
              <a:prstGeom prst="ellipse">
                <a:avLst/>
              </a:prstGeom>
              <a:solidFill>
                <a:srgbClr val="8FC8FB"/>
              </a:solidFill>
              <a:ln w="101600">
                <a:solidFill>
                  <a:srgbClr val="8FC8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08100" y="4967997"/>
              <a:ext cx="144000" cy="448603"/>
              <a:chOff x="1308100" y="4498097"/>
              <a:chExt cx="144000" cy="44860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08100" y="4838700"/>
                <a:ext cx="144000" cy="108000"/>
              </a:xfrm>
              <a:prstGeom prst="rect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308100" y="4718531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08100" y="4498097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706033" y="4967997"/>
              <a:ext cx="144000" cy="448603"/>
              <a:chOff x="1308100" y="4498097"/>
              <a:chExt cx="144000" cy="44860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08100" y="4838700"/>
                <a:ext cx="144000" cy="108000"/>
              </a:xfrm>
              <a:prstGeom prst="rect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308100" y="4718531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308100" y="4498097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03966" y="4967997"/>
              <a:ext cx="144000" cy="448603"/>
              <a:chOff x="1308100" y="4498097"/>
              <a:chExt cx="144000" cy="4486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308100" y="4838700"/>
                <a:ext cx="144000" cy="108000"/>
              </a:xfrm>
              <a:prstGeom prst="rect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308100" y="4718531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08100" y="4498097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501900" y="4967997"/>
              <a:ext cx="144000" cy="448603"/>
              <a:chOff x="1308100" y="4498097"/>
              <a:chExt cx="144000" cy="4486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08100" y="4838700"/>
                <a:ext cx="144000" cy="108000"/>
              </a:xfrm>
              <a:prstGeom prst="rect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08100" y="4718531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08100" y="4498097"/>
                <a:ext cx="144000" cy="144000"/>
              </a:xfrm>
              <a:prstGeom prst="ellipse">
                <a:avLst/>
              </a:prstGeom>
              <a:solidFill>
                <a:srgbClr val="3099F7"/>
              </a:solidFill>
              <a:ln w="101600">
                <a:solidFill>
                  <a:srgbClr val="3099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76" y="1220119"/>
            <a:ext cx="1209047" cy="106560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6857999" y="3844806"/>
            <a:ext cx="1257301" cy="1608300"/>
            <a:chOff x="6857999" y="3844806"/>
            <a:chExt cx="1257301" cy="1608300"/>
          </a:xfrm>
        </p:grpSpPr>
        <p:sp>
          <p:nvSpPr>
            <p:cNvPr id="72" name="Rectangle 71"/>
            <p:cNvSpPr/>
            <p:nvPr/>
          </p:nvSpPr>
          <p:spPr>
            <a:xfrm>
              <a:off x="6857999" y="3844806"/>
              <a:ext cx="1257301" cy="1608300"/>
            </a:xfrm>
            <a:prstGeom prst="rect">
              <a:avLst/>
            </a:prstGeom>
            <a:noFill/>
            <a:ln w="12700">
              <a:solidFill>
                <a:srgbClr val="309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46038" y="3864126"/>
              <a:ext cx="48122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b="1" dirty="0" smtClean="0">
                  <a:solidFill>
                    <a:srgbClr val="3099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/>
              <a:r>
                <a:rPr lang="de-DE" sz="3200" b="1" dirty="0" smtClean="0">
                  <a:solidFill>
                    <a:srgbClr val="3099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/>
              <a:r>
                <a:rPr lang="de-DE" sz="3200" b="1" dirty="0" smtClean="0">
                  <a:solidFill>
                    <a:srgbClr val="3099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sz="3200" b="1" dirty="0">
                <a:solidFill>
                  <a:srgbClr val="3099F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50" y="1220119"/>
            <a:ext cx="796749" cy="11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www.cs.ox.ac.uk/files/7621/Screenshot%20from%202015-10-19%2018-51-09.pn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" r="1959" b="4006"/>
          <a:stretch/>
        </p:blipFill>
        <p:spPr bwMode="auto">
          <a:xfrm>
            <a:off x="424550" y="419100"/>
            <a:ext cx="2836366" cy="3238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may contain: 3 people, people smiling, people sitting, table and indoor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10003" r="55582" b="43955"/>
          <a:stretch/>
        </p:blipFill>
        <p:spPr bwMode="auto">
          <a:xfrm>
            <a:off x="3732200" y="419100"/>
            <a:ext cx="2728313" cy="324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may contain: 1 person, smiling, standing, suit and indoor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2" t="18882" r="45728" b="45529"/>
          <a:stretch/>
        </p:blipFill>
        <p:spPr bwMode="auto">
          <a:xfrm>
            <a:off x="6743901" y="419100"/>
            <a:ext cx="1636436" cy="1905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6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Lange</dc:creator>
  <cp:lastModifiedBy>Lukas Lange</cp:lastModifiedBy>
  <cp:revision>8</cp:revision>
  <dcterms:created xsi:type="dcterms:W3CDTF">2018-03-03T16:20:16Z</dcterms:created>
  <dcterms:modified xsi:type="dcterms:W3CDTF">2018-03-05T11:47:40Z</dcterms:modified>
</cp:coreProperties>
</file>