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194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oto Sans Regular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oto Sans Regular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oto Sans Regular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3643B3D-A0D5-40C5-88BC-4BF80171B93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4359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B3AC3DC0-477A-4A1C-A8F5-F85CFF497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Noto Sans Regular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F7A9F9-5566-4B21-864C-2198D25953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0A3798-D26C-4C0C-8C38-7AEEB01BCB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979C48-FABA-4B6B-887A-E5CA9ECFA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D9236-DCDB-46E9-B472-22C7C3F0B2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2605A4-502C-4753-AC94-8773D4CAC3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05D80C-173E-4C39-9199-EDC503DBCE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EC8D7-ED1C-498C-9603-D395EEF767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83920B-84E3-4D79-B5FC-ACD3E64B88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2D1DD9-501B-4AB2-A96F-106756203A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EB933-7383-451C-9C70-D4D567073A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A181D0-7D77-4B7E-8A5F-2996DDC3F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Noto Sans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Noto Sans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Noto Sans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Noto Sans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SemiBold" pitchFamily="34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SemiBold" pitchFamily="34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14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14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Noto Sans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71F96491-3B89-44A3-AABD-0B684F20CDC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Noto Sans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Noto Sans SemiBold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49982A-0257-41D9-B5B2-27B4BBA5E28F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/>
              <a:t>Bendri reikalavimai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SemiBold" pitchFamily="34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SemiBold" pitchFamily="34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14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14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9pPr>
          </a:lstStyle>
          <a:p>
            <a:pPr lvl="0" rtl="0"/>
            <a:r>
              <a:rPr lang="en-US"/>
              <a:t>Sukurti HTML CSS dizaina</a:t>
            </a:r>
          </a:p>
          <a:p>
            <a:pPr lvl="0" rtl="0"/>
            <a:r>
              <a:rPr lang="en-US"/>
              <a:t>Sukurti CSS animaciją</a:t>
            </a:r>
          </a:p>
          <a:p>
            <a:pPr lvl="1" rtl="0"/>
            <a:r>
              <a:rPr lang="en-US"/>
              <a:t>Animacijom panaudoti paveikslėlį ir tekstą</a:t>
            </a:r>
          </a:p>
          <a:p>
            <a:pPr lvl="1" rtl="0"/>
            <a:r>
              <a:rPr lang="en-US"/>
              <a:t>Viso turi būti 5 animacijos</a:t>
            </a:r>
          </a:p>
          <a:p>
            <a:pPr lvl="1" rtl="0"/>
            <a:r>
              <a:rPr lang="en-US"/>
              <a:t>Pirmos 3 animacijos vyksta viena po kito, 4 ir 5 turi vykti kartu</a:t>
            </a:r>
          </a:p>
          <a:p>
            <a:pPr lvl="0" rtl="0"/>
            <a:r>
              <a:rPr lang="en-US"/>
              <a:t>Mobili versija atsiranda prie 600px</a:t>
            </a:r>
          </a:p>
          <a:p>
            <a:pPr lvl="0" rtl="0"/>
            <a:r>
              <a:rPr lang="en-US"/>
              <a:t>Paveikslėlius imti skirtingus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FA1DA-19BD-4B52-84B8-7EE3ECA35713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/>
              <a:t>1 užduotis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960" y="1234080"/>
            <a:ext cx="10079640" cy="51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C79622-BB59-4ABF-A3B1-93A418B2CEE1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/>
              <a:t>1 užduotis CSS animacijos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SemiBold" pitchFamily="34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SemiBold" pitchFamily="34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14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14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 Light" pitchFamily="34"/>
              </a:defRPr>
            </a:lvl9pPr>
          </a:lstStyle>
          <a:p>
            <a:pPr lvl="0" rtl="0"/>
            <a:r>
              <a:rPr lang="en-US"/>
              <a:t>1 animacija. Paveikslėlis pradeda didėti iš centro</a:t>
            </a:r>
          </a:p>
          <a:p>
            <a:pPr lvl="0" rtl="0"/>
            <a:r>
              <a:rPr lang="en-US"/>
              <a:t>2 animacija. Tekstas pakyla iš apačios</a:t>
            </a:r>
          </a:p>
          <a:p>
            <a:pPr lvl="0" rtl="0"/>
            <a:r>
              <a:rPr lang="en-US"/>
              <a:t>3 animacija. Tekstas “pulsuoja” (2 kartus)</a:t>
            </a:r>
          </a:p>
          <a:p>
            <a:pPr lvl="0" rtl="0"/>
            <a:r>
              <a:rPr lang="en-US"/>
              <a:t>4 animacija. Tekstas nuslenka į kairę</a:t>
            </a:r>
          </a:p>
          <a:p>
            <a:pPr lvl="0" rtl="0"/>
            <a:r>
              <a:rPr lang="en-US"/>
              <a:t>5 animacija. Paveikslėlis sukasi 90 laipsnių kampu pagal x ašį (kol tampa nematomu)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Alizarin</vt:lpstr>
      <vt:lpstr>Bendri reikalavimai</vt:lpstr>
      <vt:lpstr>1 užduotis</vt:lpstr>
      <vt:lpstr>1 užduotis CSS animacijos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>Computer</dc:creator>
  <cp:lastModifiedBy>Computer</cp:lastModifiedBy>
  <cp:revision>3</cp:revision>
  <dcterms:created xsi:type="dcterms:W3CDTF">2022-03-27T19:41:03Z</dcterms:created>
  <dcterms:modified xsi:type="dcterms:W3CDTF">2023-02-24T14:01:42Z</dcterms:modified>
</cp:coreProperties>
</file>