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61116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Informações Legais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3552587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Nós garantimos a proteção de dados e a conformidade com as regulamentações locais e nacionais. Isso significa que todas as informações fornecidas durante a nossa parceria serão tratadas com o máximo cuidado e segurança, de acordo com as leis e normas aplicáveis.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59617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603796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579507"/>
            <a:ext cx="206466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Lucas Lima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2401729" y="540782"/>
            <a:ext cx="4913471" cy="6141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836"/>
              </a:lnSpc>
              <a:buNone/>
            </a:pPr>
            <a:r>
              <a:rPr lang="en-US" sz="386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Termos e Condições</a:t>
            </a:r>
            <a:endParaRPr lang="en-US" sz="3869" dirty="0"/>
          </a:p>
        </p:txBody>
      </p:sp>
      <p:sp>
        <p:nvSpPr>
          <p:cNvPr id="5" name="Text 3"/>
          <p:cNvSpPr/>
          <p:nvPr/>
        </p:nvSpPr>
        <p:spPr>
          <a:xfrm>
            <a:off x="2401729" y="1547932"/>
            <a:ext cx="9826943" cy="12577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76"/>
              </a:lnSpc>
              <a:buNone/>
            </a:pPr>
            <a:r>
              <a:rPr lang="en-US" sz="154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Os termos específicos da nossa parceria serão detalhados em um contrato formal. Isso assegura a clareza e a segurança jurídica de todos os acordos estabelecidos entre as partes. O contrato irá especificar as obrigações, responsabilidades e direitos de cada uma das partes envolvidas, garantindo uma colaboração transparente e confiável.</a:t>
            </a:r>
            <a:endParaRPr lang="en-US" sz="1548" dirty="0"/>
          </a:p>
        </p:txBody>
      </p:sp>
      <p:sp>
        <p:nvSpPr>
          <p:cNvPr id="6" name="Shape 4"/>
          <p:cNvSpPr/>
          <p:nvPr/>
        </p:nvSpPr>
        <p:spPr>
          <a:xfrm>
            <a:off x="2401729" y="3026807"/>
            <a:ext cx="4815245" cy="2075498"/>
          </a:xfrm>
          <a:prstGeom prst="roundRect">
            <a:avLst>
              <a:gd name="adj" fmla="val 5682"/>
            </a:avLst>
          </a:prstGeom>
          <a:solidFill>
            <a:srgbClr val="282C32"/>
          </a:solidFill>
          <a:ln/>
        </p:spPr>
      </p:sp>
      <p:sp>
        <p:nvSpPr>
          <p:cNvPr id="7" name="Text 5"/>
          <p:cNvSpPr/>
          <p:nvPr/>
        </p:nvSpPr>
        <p:spPr>
          <a:xfrm>
            <a:off x="2598182" y="3223260"/>
            <a:ext cx="2456736" cy="306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18"/>
              </a:lnSpc>
              <a:buNone/>
            </a:pPr>
            <a:r>
              <a:rPr lang="en-US" sz="193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Confidencialidade</a:t>
            </a:r>
            <a:endParaRPr lang="en-US" sz="1934" dirty="0"/>
          </a:p>
        </p:txBody>
      </p:sp>
      <p:sp>
        <p:nvSpPr>
          <p:cNvPr id="8" name="Text 6"/>
          <p:cNvSpPr/>
          <p:nvPr/>
        </p:nvSpPr>
        <p:spPr>
          <a:xfrm>
            <a:off x="2598182" y="3648075"/>
            <a:ext cx="4422338" cy="12577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76"/>
              </a:lnSpc>
              <a:buNone/>
            </a:pPr>
            <a:r>
              <a:rPr lang="en-US" sz="154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Todas as informações sensíveis e estratégicas serão mantidas em absoluto sigilo, protegendo os interesses de ambas as empresas.</a:t>
            </a:r>
            <a:endParaRPr lang="en-US" sz="1548" dirty="0"/>
          </a:p>
        </p:txBody>
      </p:sp>
      <p:sp>
        <p:nvSpPr>
          <p:cNvPr id="9" name="Shape 7"/>
          <p:cNvSpPr/>
          <p:nvPr/>
        </p:nvSpPr>
        <p:spPr>
          <a:xfrm>
            <a:off x="7413427" y="3026807"/>
            <a:ext cx="4815245" cy="2075498"/>
          </a:xfrm>
          <a:prstGeom prst="roundRect">
            <a:avLst>
              <a:gd name="adj" fmla="val 5682"/>
            </a:avLst>
          </a:prstGeom>
          <a:solidFill>
            <a:srgbClr val="282C32"/>
          </a:solidFill>
          <a:ln/>
        </p:spPr>
      </p:sp>
      <p:sp>
        <p:nvSpPr>
          <p:cNvPr id="10" name="Text 8"/>
          <p:cNvSpPr/>
          <p:nvPr/>
        </p:nvSpPr>
        <p:spPr>
          <a:xfrm>
            <a:off x="7609880" y="3223260"/>
            <a:ext cx="2563178" cy="306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18"/>
              </a:lnSpc>
              <a:buNone/>
            </a:pPr>
            <a:r>
              <a:rPr lang="en-US" sz="193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Propriedade Intelectual</a:t>
            </a:r>
            <a:endParaRPr lang="en-US" sz="1934" dirty="0"/>
          </a:p>
        </p:txBody>
      </p:sp>
      <p:sp>
        <p:nvSpPr>
          <p:cNvPr id="11" name="Text 9"/>
          <p:cNvSpPr/>
          <p:nvPr/>
        </p:nvSpPr>
        <p:spPr>
          <a:xfrm>
            <a:off x="7609880" y="3648075"/>
            <a:ext cx="4422338" cy="12577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76"/>
              </a:lnSpc>
              <a:buNone/>
            </a:pPr>
            <a:r>
              <a:rPr lang="en-US" sz="154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Os direitos autorais e a propriedade intelectual de qualquer material desenvolvido durante a parceria serão claramente definidos e respeitados.</a:t>
            </a:r>
            <a:endParaRPr lang="en-US" sz="1548" dirty="0"/>
          </a:p>
        </p:txBody>
      </p:sp>
      <p:sp>
        <p:nvSpPr>
          <p:cNvPr id="12" name="Shape 10"/>
          <p:cNvSpPr/>
          <p:nvPr/>
        </p:nvSpPr>
        <p:spPr>
          <a:xfrm>
            <a:off x="2401729" y="5298758"/>
            <a:ext cx="4815245" cy="2389942"/>
          </a:xfrm>
          <a:prstGeom prst="roundRect">
            <a:avLst>
              <a:gd name="adj" fmla="val 4934"/>
            </a:avLst>
          </a:prstGeom>
          <a:solidFill>
            <a:srgbClr val="282C32"/>
          </a:solidFill>
          <a:ln/>
        </p:spPr>
      </p:sp>
      <p:sp>
        <p:nvSpPr>
          <p:cNvPr id="13" name="Text 11"/>
          <p:cNvSpPr/>
          <p:nvPr/>
        </p:nvSpPr>
        <p:spPr>
          <a:xfrm>
            <a:off x="2598182" y="5495211"/>
            <a:ext cx="2494121" cy="306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18"/>
              </a:lnSpc>
              <a:buNone/>
            </a:pPr>
            <a:r>
              <a:rPr lang="en-US" sz="193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Resolução de Conflitos</a:t>
            </a:r>
            <a:endParaRPr lang="en-US" sz="1934" dirty="0"/>
          </a:p>
        </p:txBody>
      </p:sp>
      <p:sp>
        <p:nvSpPr>
          <p:cNvPr id="14" name="Text 12"/>
          <p:cNvSpPr/>
          <p:nvPr/>
        </p:nvSpPr>
        <p:spPr>
          <a:xfrm>
            <a:off x="2598182" y="5920026"/>
            <a:ext cx="4422338" cy="1572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76"/>
              </a:lnSpc>
              <a:buNone/>
            </a:pPr>
            <a:r>
              <a:rPr lang="en-US" sz="154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 contrato estabelecerá um processo transparente e eficaz para a resolução de quaisquer disputas ou divergências que possam surgir durante a vigência da parceria.</a:t>
            </a:r>
            <a:endParaRPr lang="en-US" sz="1548" dirty="0"/>
          </a:p>
        </p:txBody>
      </p:sp>
      <p:sp>
        <p:nvSpPr>
          <p:cNvPr id="15" name="Shape 13"/>
          <p:cNvSpPr/>
          <p:nvPr/>
        </p:nvSpPr>
        <p:spPr>
          <a:xfrm>
            <a:off x="7413427" y="5298758"/>
            <a:ext cx="4815245" cy="2389942"/>
          </a:xfrm>
          <a:prstGeom prst="roundRect">
            <a:avLst>
              <a:gd name="adj" fmla="val 4934"/>
            </a:avLst>
          </a:prstGeom>
          <a:solidFill>
            <a:srgbClr val="282C32"/>
          </a:solidFill>
          <a:ln/>
        </p:spPr>
      </p:sp>
      <p:sp>
        <p:nvSpPr>
          <p:cNvPr id="16" name="Text 14"/>
          <p:cNvSpPr/>
          <p:nvPr/>
        </p:nvSpPr>
        <p:spPr>
          <a:xfrm>
            <a:off x="7609880" y="5495211"/>
            <a:ext cx="2456736" cy="306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18"/>
              </a:lnSpc>
              <a:buNone/>
            </a:pPr>
            <a:r>
              <a:rPr lang="en-US" sz="193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Vigência e Rescisão</a:t>
            </a:r>
            <a:endParaRPr lang="en-US" sz="1934" dirty="0"/>
          </a:p>
        </p:txBody>
      </p:sp>
      <p:sp>
        <p:nvSpPr>
          <p:cNvPr id="17" name="Text 15"/>
          <p:cNvSpPr/>
          <p:nvPr/>
        </p:nvSpPr>
        <p:spPr>
          <a:xfrm>
            <a:off x="7609880" y="5920026"/>
            <a:ext cx="4422338" cy="12577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76"/>
              </a:lnSpc>
              <a:buNone/>
            </a:pPr>
            <a:r>
              <a:rPr lang="en-US" sz="154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 contrato especificará a duração da parceria e as condições para a rescisão antecipada, garantindo a segurança de ambas as partes.</a:t>
            </a:r>
            <a:endParaRPr lang="en-US" sz="1548" dirty="0"/>
          </a:p>
        </p:txBody>
      </p:sp>
      <p:pic>
        <p:nvPicPr>
          <p:cNvPr id="18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2024-05-02T01:50:26Z</dcterms:created>
  <dcterms:modified xsi:type="dcterms:W3CDTF">2024-05-02T01:50:26Z</dcterms:modified>
</cp:coreProperties>
</file>