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4336C-5405-901E-D418-49FEDB0EA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10CE73-7571-E107-9D8A-433078635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667EC-0F58-06E6-F294-1C268505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01D01-1F57-0933-51C4-233854A3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0AC23-7C3E-B03D-E29E-B4589C04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891D4-F060-6CF5-D443-72BEE301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44F680-C7AF-8B0C-8497-A8A496967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BE18E-0A23-BF4D-AED7-7251430E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0A1C8-6846-2861-A849-72F0A676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FCB1BE-213D-89DE-FA1E-F4D4F8E3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9724B0-AE58-9CBB-FBED-280FDCEE4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61B0F0-DEA9-DA85-010E-413248512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29D6A-2AE2-60A0-A26A-96C46D7D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B2768-02C6-D48F-1399-C5282A30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3AC76B-0F8C-0CFA-D474-246ADD36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1FF9E-9A56-819A-DF16-24BD1A73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13C13-6B60-02F6-467A-74C67DA3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CB9021-95C1-422F-45DF-05100732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99E82-E6BD-FCFB-9EF1-284130A5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B966D7-649A-A60C-4BFE-6DE7C719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5A91A-DB51-1C47-4800-6313C5D1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20EB7C-5936-E0BC-7426-5DAA174D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79B65-E0DC-EE83-E2C5-0AD64CC5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D1FD9-CB26-689E-A97F-F1262749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ADC26A-57D0-5CF9-CF62-1F04F024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7E042-8B8C-283B-3400-7587B54A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624571-4DDB-AD93-7CC1-2E2480E1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DDA464-FED0-9E0A-AE0B-B2B9C3FC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D95D11-BA47-36FB-EF50-B5B28422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DC6EFC-835B-5075-BBC4-8F20AD65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EA3D14-E84A-BABA-4C1B-33FB9DFF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2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C87AC-0CCA-C519-7CCD-BC3CD87B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C3949-4DB4-E7D2-E16A-D1C58FBE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C33AF3-0532-3C22-5ED0-CDD3B8F48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94F8FF-674D-E56D-1DEA-80186F0E4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30C81F-9386-07D6-95A7-A8BC7BFE2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D60A19-E32C-1481-865D-8CFE5F70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8B4403-AFCA-999B-3492-C2FF125D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41C72F-73BE-16DC-C704-E4138D96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371D-286D-3C4D-4BA1-A45829E8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16FCCA-06AB-DC05-203D-0BC64C27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901178-03B0-3BA0-A1B4-50BF9909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70903C-68FA-8653-12CA-BFBBB01B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3E2EA2-4497-E7CA-2517-5731F5E4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AAF078-E80E-C00E-90B8-88B3CD14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249269-A661-8486-C18F-C2D1E4E8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5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F9CED-AB75-0FDD-99E4-5B7F4260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C91A7-C7AA-1DF8-49F0-C4A9EDF1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82A3F-A16A-5E20-CA94-C3A46B3AB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78D4FB-E4DD-D9F8-E4EA-79D89A00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349B5E-16B1-84A7-8A56-14E120DF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81763-2527-BB3E-4C09-7DA8D8DB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1EB6B-50B3-2C42-1D65-9178AB9B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CBA247-CD39-213F-F8F5-BF5234813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846543-FFAD-582D-1E70-A279FBB8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5FC625-91A1-1598-56C1-8009D72F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8EEAC9-9049-3C0F-13BE-6EB8BDB9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A962F-0D52-6DA2-2E55-B8078BE9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6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2E9860-0F65-A58C-EEE0-B40DB6EA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EFE0C6-8F99-EFF8-CD1F-D06DC26A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CDAAC-C344-4010-5438-CE373ADE7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B8F50-4EEF-4888-B185-552886D33F1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280D5-96E6-7F5E-EE68-2806A1838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5CFD08-4C4D-2CFA-A498-CF6EE5F8D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F0559-5875-464A-8B9F-C282971C846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7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94D6E-4BA0-469D-AF73-2C23A8ADB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Model Version5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6B3DCC-39EC-6843-C340-F47F56542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/>
              <a:t>changes</a:t>
            </a:r>
            <a:r>
              <a:rPr lang="en-US" dirty="0"/>
              <a:t> implemented</a:t>
            </a:r>
          </a:p>
          <a:p>
            <a:r>
              <a:rPr lang="en-US" noProof="0" dirty="0"/>
              <a:t>results</a:t>
            </a:r>
          </a:p>
          <a:p>
            <a:r>
              <a:rPr lang="en-US" dirty="0"/>
              <a:t>problems &amp; possible solutions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94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23014-C6CD-A12A-3914-D5A69515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Implemented changes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1F3B6A-6B74-0835-66D4-713158ED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# new data structure</a:t>
            </a:r>
          </a:p>
          <a:p>
            <a:pPr lvl="1"/>
            <a:r>
              <a:rPr lang="en-US" noProof="0" dirty="0"/>
              <a:t>Red kite data is saved in </a:t>
            </a:r>
            <a:r>
              <a:rPr lang="en-US" noProof="0" dirty="0" err="1"/>
              <a:t>data.frame</a:t>
            </a:r>
            <a:r>
              <a:rPr lang="en-US" noProof="0" dirty="0"/>
              <a:t> list</a:t>
            </a:r>
          </a:p>
          <a:p>
            <a:pPr lvl="1"/>
            <a:r>
              <a:rPr lang="en-US" noProof="0" dirty="0"/>
              <a:t>Red kite metric: total abundance, nests, </a:t>
            </a:r>
            <a:r>
              <a:rPr lang="en-US" noProof="0" dirty="0" err="1"/>
              <a:t>juv</a:t>
            </a:r>
            <a:r>
              <a:rPr lang="en-US" noProof="0" dirty="0"/>
              <a:t>, </a:t>
            </a:r>
            <a:r>
              <a:rPr lang="en-US" noProof="0" dirty="0" err="1"/>
              <a:t>new_juv</a:t>
            </a:r>
            <a:r>
              <a:rPr lang="en-US" noProof="0" dirty="0"/>
              <a:t>, </a:t>
            </a:r>
            <a:r>
              <a:rPr lang="en-US" noProof="0" dirty="0" err="1"/>
              <a:t>new_nests</a:t>
            </a:r>
            <a:r>
              <a:rPr lang="en-US" dirty="0"/>
              <a:t>, natural dead, killed when moving, killed by turbine building</a:t>
            </a:r>
            <a:endParaRPr lang="en-US" noProof="0" dirty="0"/>
          </a:p>
          <a:p>
            <a:pPr lvl="1"/>
            <a:r>
              <a:rPr lang="en-US" noProof="0" dirty="0"/>
              <a:t>total output for all timesteps "</a:t>
            </a:r>
            <a:r>
              <a:rPr lang="en-US" noProof="0" dirty="0" err="1"/>
              <a:t>kites_abund</a:t>
            </a:r>
            <a:r>
              <a:rPr lang="en-US" noProof="0" dirty="0"/>
              <a:t>“</a:t>
            </a:r>
            <a:endParaRPr lang="en-US" dirty="0"/>
          </a:p>
          <a:p>
            <a:pPr lvl="1"/>
            <a:endParaRPr lang="en-US" noProof="0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noProof="0" dirty="0"/>
              <a:t>movement: </a:t>
            </a:r>
          </a:p>
          <a:p>
            <a:pPr lvl="1"/>
            <a:r>
              <a:rPr lang="en-US" noProof="0" dirty="0"/>
              <a:t>if 3 kites are at the same coordinate -&gt; it stays at the old loc</a:t>
            </a:r>
          </a:p>
          <a:p>
            <a:pPr lvl="1"/>
            <a:r>
              <a:rPr lang="en-US" dirty="0" err="1"/>
              <a:t>i</a:t>
            </a:r>
            <a:r>
              <a:rPr lang="en-US" noProof="0" dirty="0"/>
              <a:t>f max attempts were reached and there are still &gt;2 kites at one location, set </a:t>
            </a:r>
            <a:r>
              <a:rPr lang="en-US" noProof="0" dirty="0" err="1"/>
              <a:t>lonely_age</a:t>
            </a:r>
            <a:r>
              <a:rPr lang="en-US" noProof="0" dirty="0"/>
              <a:t> to 0</a:t>
            </a:r>
          </a:p>
        </p:txBody>
      </p:sp>
    </p:spTree>
    <p:extLst>
      <p:ext uri="{BB962C8B-B14F-4D97-AF65-F5344CB8AC3E}">
        <p14:creationId xmlns:p14="http://schemas.microsoft.com/office/powerpoint/2010/main" val="243037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C264C0C-6800-F0DF-4EB5-09A1C37CB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02" y="3508451"/>
            <a:ext cx="4320000" cy="3240000"/>
          </a:xfrm>
          <a:prstGeom prst="rect">
            <a:avLst/>
          </a:prstGeom>
        </p:spPr>
      </p:pic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061555AB-D32A-E841-AAE4-6D75FA689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02" y="109550"/>
            <a:ext cx="4320000" cy="3240000"/>
          </a:xfrm>
          <a:prstGeom prst="rect">
            <a:avLst/>
          </a:prstGeom>
        </p:spPr>
      </p:pic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26B7DD70-241C-88E8-49AF-03885E86C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560821"/>
            <a:ext cx="7436611" cy="55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6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2F389-4C64-C0B1-F7D7-3F57267F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possible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5042E0-164A-E7F3-6C95-667F4C28E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red_kites</a:t>
            </a:r>
            <a:r>
              <a:rPr lang="en-US" dirty="0"/>
              <a:t> </a:t>
            </a:r>
            <a:r>
              <a:rPr lang="en-US" dirty="0" err="1"/>
              <a:t>populaion</a:t>
            </a:r>
            <a:r>
              <a:rPr lang="en-US" dirty="0"/>
              <a:t> will decline (</a:t>
            </a:r>
            <a:r>
              <a:rPr lang="en-US" dirty="0">
                <a:solidFill>
                  <a:srgbClr val="FF0000"/>
                </a:solidFill>
              </a:rPr>
              <a:t>not survive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even without disturbance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its worth to integrate immigration factor otherwise 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integrate new nest building rate!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now peak of 547 lonely kites and only 72 new nest were built !</a:t>
            </a:r>
          </a:p>
          <a:p>
            <a:endParaRPr lang="en-US" dirty="0"/>
          </a:p>
          <a:p>
            <a:r>
              <a:rPr lang="en-US" dirty="0" err="1"/>
              <a:t>Abund</a:t>
            </a:r>
            <a:r>
              <a:rPr lang="en-US" dirty="0"/>
              <a:t> error: timesteps &gt;= 19, kites are missing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check movement, kill counter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DB0C31-9AB4-C2D5-3030-75E8DC1A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02" y="5052972"/>
            <a:ext cx="11360080" cy="64633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7B5A09D-C58E-7601-4F7D-59A0D7E6D076}"/>
              </a:ext>
            </a:extLst>
          </p:cNvPr>
          <p:cNvSpPr txBox="1"/>
          <p:nvPr/>
        </p:nvSpPr>
        <p:spPr>
          <a:xfrm>
            <a:off x="137367" y="5104432"/>
            <a:ext cx="700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theo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real:</a:t>
            </a:r>
          </a:p>
        </p:txBody>
      </p:sp>
    </p:spTree>
    <p:extLst>
      <p:ext uri="{BB962C8B-B14F-4D97-AF65-F5344CB8AC3E}">
        <p14:creationId xmlns:p14="http://schemas.microsoft.com/office/powerpoint/2010/main" val="83691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</vt:lpstr>
      <vt:lpstr>Model Version5</vt:lpstr>
      <vt:lpstr>Implemented changes</vt:lpstr>
      <vt:lpstr>PowerPoint-Präsentation</vt:lpstr>
      <vt:lpstr>Problems &amp; possible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Neele Hass</dc:creator>
  <cp:lastModifiedBy>Neele Hass</cp:lastModifiedBy>
  <cp:revision>2</cp:revision>
  <dcterms:created xsi:type="dcterms:W3CDTF">2025-04-16T16:09:04Z</dcterms:created>
  <dcterms:modified xsi:type="dcterms:W3CDTF">2025-04-16T16:39:09Z</dcterms:modified>
</cp:coreProperties>
</file>