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1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tefankrause.net/js-frameworks-benchmark4/webdriver-ts/table.html" TargetMode="External"/><Relationship Id="rId2" Type="http://schemas.openxmlformats.org/officeDocument/2006/relationships/hyperlink" Target="https://vuejs.org/v2/guide/compariso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vuejs.org/v2/guide/instance.html#Lifecycle-Diagram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vuejs.org/v2/guide/components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ue-loader.vuejs.org/en/" TargetMode="External"/><Relationship Id="rId2" Type="http://schemas.openxmlformats.org/officeDocument/2006/relationships/hyperlink" Target="http://vuejs-templates.github.io/webpac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CC95-2229-4D0A-B518-3FEFCA4E2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VUE.JS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7DB8B-104A-4EAC-8C8B-4121FB980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Lukas Maruniak</a:t>
            </a:r>
          </a:p>
        </p:txBody>
      </p:sp>
    </p:spTree>
    <p:extLst>
      <p:ext uri="{BB962C8B-B14F-4D97-AF65-F5344CB8AC3E}">
        <p14:creationId xmlns:p14="http://schemas.microsoft.com/office/powerpoint/2010/main" val="9596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D2EC-F5A5-4B65-8B79-C338799C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96496-BE3E-4537-A598-FA0967EFB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Vue</a:t>
            </a:r>
            <a:endParaRPr lang="en-US" dirty="0"/>
          </a:p>
          <a:p>
            <a:pPr lvl="1"/>
            <a:r>
              <a:rPr lang="en-US" dirty="0"/>
              <a:t>Comparison with other frameworks</a:t>
            </a:r>
          </a:p>
          <a:p>
            <a:pPr lvl="1"/>
            <a:r>
              <a:rPr lang="en-US" dirty="0"/>
              <a:t>Architecture</a:t>
            </a:r>
          </a:p>
          <a:p>
            <a:r>
              <a:rPr lang="en-US" dirty="0"/>
              <a:t>Implementing simple BC Wallet app (fake data)</a:t>
            </a:r>
          </a:p>
          <a:p>
            <a:pPr lvl="1"/>
            <a:r>
              <a:rPr lang="en-US" dirty="0"/>
              <a:t>Quick setup (</a:t>
            </a:r>
            <a:r>
              <a:rPr lang="en-US" dirty="0" err="1"/>
              <a:t>vue</a:t>
            </a:r>
            <a:r>
              <a:rPr lang="en-US" dirty="0"/>
              <a:t>-cli + </a:t>
            </a:r>
            <a:r>
              <a:rPr lang="en-US" dirty="0" err="1"/>
              <a:t>webpack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Two components (Deposit </a:t>
            </a:r>
            <a:r>
              <a:rPr lang="en-US"/>
              <a:t>+ Withdraw)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76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4C05-F783-4268-A935-85D814B3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Vue</a:t>
            </a:r>
            <a:r>
              <a:rPr lang="en-US" dirty="0"/>
              <a:t> – comparison with other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fws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AF2A1-5CB9-4A50-AEA6-1D8C33A4A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FW Comparison: </a:t>
            </a:r>
            <a:r>
              <a:rPr lang="en-US" dirty="0">
                <a:hlinkClick r:id="rId2"/>
              </a:rPr>
              <a:t>https://vuejs.org/v2/guide/comparison.html</a:t>
            </a:r>
            <a:endParaRPr lang="en-US" dirty="0"/>
          </a:p>
          <a:p>
            <a:pPr lvl="1"/>
            <a:r>
              <a:rPr lang="en-US" dirty="0"/>
              <a:t>React ( +template option instead of JSX, </a:t>
            </a:r>
            <a:r>
              <a:rPr lang="en-US" dirty="0" err="1"/>
              <a:t>Vuex</a:t>
            </a:r>
            <a:r>
              <a:rPr lang="en-US" dirty="0"/>
              <a:t>/Redux similarity )</a:t>
            </a:r>
          </a:p>
          <a:p>
            <a:pPr lvl="1"/>
            <a:r>
              <a:rPr lang="en-US" dirty="0"/>
              <a:t>Angular 1/2 (+ quicker learn path, more efficient, less complex)</a:t>
            </a:r>
          </a:p>
          <a:p>
            <a:pPr lvl="1"/>
            <a:r>
              <a:rPr lang="en-US" dirty="0"/>
              <a:t>Ember</a:t>
            </a:r>
          </a:p>
          <a:p>
            <a:pPr lvl="1"/>
            <a:r>
              <a:rPr lang="en-US" dirty="0">
                <a:hlinkClick r:id="rId3"/>
              </a:rPr>
              <a:t>http://stefankrause.net/js-frameworks-benchmark4/webdriver-ts/table.html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582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34D8-FF28-4BBD-B2FC-003D071C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Vue</a:t>
            </a:r>
            <a:r>
              <a:rPr lang="en-US" dirty="0"/>
              <a:t> -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6292A-F9DC-405B-8913-E0BC46D347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driven architecture - </a:t>
            </a:r>
            <a:r>
              <a:rPr lang="en-US" dirty="0" err="1"/>
              <a:t>Vuex</a:t>
            </a:r>
            <a:r>
              <a:rPr lang="en-US" dirty="0"/>
              <a:t> (store)</a:t>
            </a:r>
          </a:p>
          <a:p>
            <a:r>
              <a:rPr lang="en-US" dirty="0"/>
              <a:t>Single page apps</a:t>
            </a:r>
          </a:p>
          <a:p>
            <a:r>
              <a:rPr lang="en-US" dirty="0"/>
              <a:t>Single file components (.</a:t>
            </a:r>
            <a:r>
              <a:rPr lang="en-US" dirty="0" err="1"/>
              <a:t>vue</a:t>
            </a:r>
            <a:r>
              <a:rPr lang="en-US" dirty="0"/>
              <a:t>)</a:t>
            </a:r>
          </a:p>
          <a:p>
            <a:r>
              <a:rPr lang="en-US" dirty="0" err="1">
                <a:hlinkClick r:id="rId2"/>
              </a:rPr>
              <a:t>Vue</a:t>
            </a:r>
            <a:r>
              <a:rPr lang="en-US" dirty="0">
                <a:hlinkClick r:id="rId2"/>
              </a:rPr>
              <a:t> lifecycle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2DDE29E-1A87-49B5-A8FF-58CD42E278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52990" y="2060575"/>
            <a:ext cx="4395788" cy="2842302"/>
          </a:xfrm>
        </p:spPr>
      </p:pic>
    </p:spTree>
    <p:extLst>
      <p:ext uri="{BB962C8B-B14F-4D97-AF65-F5344CB8AC3E}">
        <p14:creationId xmlns:p14="http://schemas.microsoft.com/office/powerpoint/2010/main" val="112309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B8D12-7A13-43A6-A4EC-BDB235F82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Vue</a:t>
            </a:r>
            <a:r>
              <a:rPr lang="en-US" dirty="0"/>
              <a:t> architecture II -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36BCB-62A1-43E6-9C62-8CB0C0120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4960" y="2075508"/>
            <a:ext cx="4414691" cy="1705309"/>
          </a:xfrm>
        </p:spPr>
        <p:txBody>
          <a:bodyPr/>
          <a:lstStyle/>
          <a:p>
            <a:r>
              <a:rPr lang="en-US" dirty="0">
                <a:hlinkClick r:id="rId2"/>
              </a:rPr>
              <a:t>Components</a:t>
            </a:r>
            <a:endParaRPr lang="en-US" dirty="0"/>
          </a:p>
          <a:p>
            <a:r>
              <a:rPr lang="en-US" dirty="0"/>
              <a:t>One-way communication – from parents to children (child component cannot access parent scope)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9A7AF5-2E81-4A66-944B-0BD883D34D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98381" y="2055813"/>
            <a:ext cx="4308375" cy="4200525"/>
          </a:xfrm>
        </p:spPr>
      </p:pic>
      <p:pic>
        <p:nvPicPr>
          <p:cNvPr id="2050" name="Picture 2" descr="props down, events up">
            <a:extLst>
              <a:ext uri="{FF2B5EF4-FFF2-40B4-BE49-F238E27FC236}">
                <a16:creationId xmlns:a16="http://schemas.microsoft.com/office/drawing/2014/main" id="{98DE19BC-8931-4378-9DDF-282C43B6D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32" y="3780817"/>
            <a:ext cx="3027340" cy="247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417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A008-A791-4359-8755-96B4F856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D61B-354D-47ED-827F-EC23D7902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460" y="3550979"/>
            <a:ext cx="8946541" cy="1066379"/>
          </a:xfrm>
        </p:spPr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template: </a:t>
            </a:r>
            <a:r>
              <a:rPr lang="en-US" dirty="0">
                <a:hlinkClick r:id="rId2"/>
              </a:rPr>
              <a:t>http://vuejs-templates.github.io/webpack/</a:t>
            </a:r>
            <a:endParaRPr lang="en-US" dirty="0"/>
          </a:p>
          <a:p>
            <a:r>
              <a:rPr lang="en-US" dirty="0"/>
              <a:t>Project configuration: </a:t>
            </a:r>
            <a:r>
              <a:rPr lang="en-US" dirty="0">
                <a:hlinkClick r:id="rId3"/>
              </a:rPr>
              <a:t>https://vue-loader.vuejs.org/en/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F86237-5C8C-4A01-B03D-6487B6D2F8AB}"/>
              </a:ext>
            </a:extLst>
          </p:cNvPr>
          <p:cNvSpPr txBox="1"/>
          <p:nvPr/>
        </p:nvSpPr>
        <p:spPr>
          <a:xfrm>
            <a:off x="1368357" y="1796374"/>
            <a:ext cx="70363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npm</a:t>
            </a:r>
            <a:r>
              <a:rPr lang="en-US" dirty="0"/>
              <a:t> install –global </a:t>
            </a:r>
            <a:r>
              <a:rPr lang="en-US" dirty="0" err="1"/>
              <a:t>vue</a:t>
            </a:r>
            <a:r>
              <a:rPr lang="en-US" dirty="0"/>
              <a:t>-cli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#install </a:t>
            </a:r>
            <a:r>
              <a:rPr lang="en-US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vue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-cli</a:t>
            </a:r>
          </a:p>
          <a:p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webpack</a:t>
            </a:r>
            <a:r>
              <a:rPr lang="en-US" dirty="0"/>
              <a:t> </a:t>
            </a:r>
            <a:r>
              <a:rPr lang="en-US" dirty="0" err="1"/>
              <a:t>bchistory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</a:t>
            </a:r>
            <a:r>
              <a:rPr lang="en-US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init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with </a:t>
            </a:r>
            <a:r>
              <a:rPr lang="en-US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webpack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template</a:t>
            </a:r>
          </a:p>
          <a:p>
            <a:r>
              <a:rPr lang="en-US" dirty="0"/>
              <a:t>cd </a:t>
            </a:r>
            <a:r>
              <a:rPr lang="en-US" dirty="0" err="1"/>
              <a:t>bchistory</a:t>
            </a:r>
            <a:r>
              <a:rPr lang="en-US" dirty="0"/>
              <a:t> </a:t>
            </a:r>
          </a:p>
          <a:p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r>
              <a:rPr lang="en-US" dirty="0" err="1"/>
              <a:t>npm</a:t>
            </a:r>
            <a:r>
              <a:rPr lang="en-US" dirty="0"/>
              <a:t> run dev</a:t>
            </a:r>
          </a:p>
        </p:txBody>
      </p:sp>
    </p:spTree>
    <p:extLst>
      <p:ext uri="{BB962C8B-B14F-4D97-AF65-F5344CB8AC3E}">
        <p14:creationId xmlns:p14="http://schemas.microsoft.com/office/powerpoint/2010/main" val="1093884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935</TotalTime>
  <Words>194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VUE.JS</vt:lpstr>
      <vt:lpstr>Agenda</vt:lpstr>
      <vt:lpstr>Vue – comparison with other js fws</vt:lpstr>
      <vt:lpstr>Vue - architecture</vt:lpstr>
      <vt:lpstr>Vue architecture II - Components</vt:lpstr>
      <vt:lpstr>Installation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</dc:title>
  <dc:creator>Lukas Maruniak</dc:creator>
  <cp:lastModifiedBy>Lukas Maruniak</cp:lastModifiedBy>
  <cp:revision>13</cp:revision>
  <dcterms:created xsi:type="dcterms:W3CDTF">2017-09-13T15:12:24Z</dcterms:created>
  <dcterms:modified xsi:type="dcterms:W3CDTF">2017-09-14T08:36:26Z</dcterms:modified>
</cp:coreProperties>
</file>