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62" r:id="rId5"/>
    <p:sldId id="263" r:id="rId6"/>
    <p:sldId id="264" r:id="rId7"/>
    <p:sldId id="258" r:id="rId8"/>
    <p:sldId id="261" r:id="rId9"/>
    <p:sldId id="259" r:id="rId10"/>
    <p:sldId id="266" r:id="rId11"/>
    <p:sldId id="260" r:id="rId12"/>
    <p:sldId id="267" r:id="rId13"/>
    <p:sldId id="26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93C6-22DB-4AAC-9BA0-26830FD4414A}" type="datetimeFigureOut">
              <a:rPr lang="sk-SK" smtClean="0"/>
              <a:t>6. 7. 2022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8FAA-87FB-42B3-9C44-8F3E8BD9423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533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93C6-22DB-4AAC-9BA0-26830FD4414A}" type="datetimeFigureOut">
              <a:rPr lang="sk-SK" smtClean="0"/>
              <a:t>6. 7. 2022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8FAA-87FB-42B3-9C44-8F3E8BD9423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6746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93C6-22DB-4AAC-9BA0-26830FD4414A}" type="datetimeFigureOut">
              <a:rPr lang="sk-SK" smtClean="0"/>
              <a:t>6. 7. 2022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8FAA-87FB-42B3-9C44-8F3E8BD9423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2749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93C6-22DB-4AAC-9BA0-26830FD4414A}" type="datetimeFigureOut">
              <a:rPr lang="sk-SK" smtClean="0"/>
              <a:t>6. 7. 2022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8FAA-87FB-42B3-9C44-8F3E8BD94232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4005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93C6-22DB-4AAC-9BA0-26830FD4414A}" type="datetimeFigureOut">
              <a:rPr lang="sk-SK" smtClean="0"/>
              <a:t>6. 7. 2022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8FAA-87FB-42B3-9C44-8F3E8BD9423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0072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93C6-22DB-4AAC-9BA0-26830FD4414A}" type="datetimeFigureOut">
              <a:rPr lang="sk-SK" smtClean="0"/>
              <a:t>6. 7. 2022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8FAA-87FB-42B3-9C44-8F3E8BD9423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5800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93C6-22DB-4AAC-9BA0-26830FD4414A}" type="datetimeFigureOut">
              <a:rPr lang="sk-SK" smtClean="0"/>
              <a:t>6. 7. 2022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8FAA-87FB-42B3-9C44-8F3E8BD9423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3435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93C6-22DB-4AAC-9BA0-26830FD4414A}" type="datetimeFigureOut">
              <a:rPr lang="sk-SK" smtClean="0"/>
              <a:t>6. 7. 2022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8FAA-87FB-42B3-9C44-8F3E8BD9423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17797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93C6-22DB-4AAC-9BA0-26830FD4414A}" type="datetimeFigureOut">
              <a:rPr lang="sk-SK" smtClean="0"/>
              <a:t>6. 7. 2022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8FAA-87FB-42B3-9C44-8F3E8BD9423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3947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93C6-22DB-4AAC-9BA0-26830FD4414A}" type="datetimeFigureOut">
              <a:rPr lang="sk-SK" smtClean="0"/>
              <a:t>6. 7. 2022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8FAA-87FB-42B3-9C44-8F3E8BD9423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048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93C6-22DB-4AAC-9BA0-26830FD4414A}" type="datetimeFigureOut">
              <a:rPr lang="sk-SK" smtClean="0"/>
              <a:t>6. 7. 2022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8FAA-87FB-42B3-9C44-8F3E8BD9423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4182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93C6-22DB-4AAC-9BA0-26830FD4414A}" type="datetimeFigureOut">
              <a:rPr lang="sk-SK" smtClean="0"/>
              <a:t>6. 7. 2022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8FAA-87FB-42B3-9C44-8F3E8BD9423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994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93C6-22DB-4AAC-9BA0-26830FD4414A}" type="datetimeFigureOut">
              <a:rPr lang="sk-SK" smtClean="0"/>
              <a:t>6. 7. 2022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8FAA-87FB-42B3-9C44-8F3E8BD9423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847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93C6-22DB-4AAC-9BA0-26830FD4414A}" type="datetimeFigureOut">
              <a:rPr lang="sk-SK" smtClean="0"/>
              <a:t>6. 7. 2022</a:t>
            </a:fld>
            <a:endParaRPr lang="sk-S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8FAA-87FB-42B3-9C44-8F3E8BD9423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535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93C6-22DB-4AAC-9BA0-26830FD4414A}" type="datetimeFigureOut">
              <a:rPr lang="sk-SK" smtClean="0"/>
              <a:t>6. 7. 2022</a:t>
            </a:fld>
            <a:endParaRPr lang="sk-S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8FAA-87FB-42B3-9C44-8F3E8BD9423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3847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93C6-22DB-4AAC-9BA0-26830FD4414A}" type="datetimeFigureOut">
              <a:rPr lang="sk-SK" smtClean="0"/>
              <a:t>6. 7. 2022</a:t>
            </a:fld>
            <a:endParaRPr lang="sk-S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8FAA-87FB-42B3-9C44-8F3E8BD9423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54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93C6-22DB-4AAC-9BA0-26830FD4414A}" type="datetimeFigureOut">
              <a:rPr lang="sk-SK" smtClean="0"/>
              <a:t>6. 7. 2022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8FAA-87FB-42B3-9C44-8F3E8BD9423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5629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3693C6-22DB-4AAC-9BA0-26830FD4414A}" type="datetimeFigureOut">
              <a:rPr lang="sk-SK" smtClean="0"/>
              <a:t>6. 7. 2022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58FAA-87FB-42B3-9C44-8F3E8BD9423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9249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FF53-3C73-B619-57C9-DC90A91D8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4171" y="579410"/>
            <a:ext cx="4659919" cy="1279579"/>
          </a:xfrm>
        </p:spPr>
        <p:txBody>
          <a:bodyPr/>
          <a:lstStyle/>
          <a:p>
            <a:r>
              <a:rPr lang="sk-SK" dirty="0" err="1"/>
              <a:t>Projek</a:t>
            </a:r>
            <a:r>
              <a:rPr lang="sk-SK" dirty="0"/>
              <a:t>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9E290-8612-DDE2-7522-31B3AC1AC9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1888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F429C-D9F5-590E-3F38-EB8A66AB5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0050834" y="701336"/>
            <a:ext cx="3274549" cy="1151912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89F12-4181-BAA7-3351-4164CA9D7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50439"/>
            <a:ext cx="4014114" cy="29075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C49506-D546-6F96-4261-4B5463614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088" y="3950439"/>
            <a:ext cx="3955823" cy="29271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E62764-08F2-BB0E-0D88-AB9A3D1C4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5212" y="3940639"/>
            <a:ext cx="4006788" cy="29271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A1CD86-715F-5ABF-6038-9FC8943E6BB8}"/>
              </a:ext>
            </a:extLst>
          </p:cNvPr>
          <p:cNvSpPr txBox="1"/>
          <p:nvPr/>
        </p:nvSpPr>
        <p:spPr>
          <a:xfrm>
            <a:off x="0" y="701336"/>
            <a:ext cx="8703056" cy="1971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travelDuration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</a:t>
            </a:r>
            <a:r>
              <a:rPr lang="sk-SK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reálny čas cestovania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travelDurationMotId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</a:t>
            </a:r>
            <a:r>
              <a:rPr lang="sk-SK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reálny čas cestovanie s rovnakým spôsobom ako v </a:t>
            </a:r>
            <a:r>
              <a:rPr lang="sk-SK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motiv</a:t>
            </a:r>
            <a:r>
              <a:rPr lang="sk-SK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dátach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pomer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</a:t>
            </a:r>
            <a:r>
              <a:rPr lang="sk-SK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počet segmentov s rovnakým spôsobom cestovania / všetky segmenty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distanceMotId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</a:t>
            </a:r>
            <a:r>
              <a:rPr lang="sk-SK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dĺžka trasy rovnakým spôsobom cestovania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"distance„</a:t>
            </a:r>
            <a:r>
              <a:rPr lang="sk-SK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dĺžka trasy</a:t>
            </a:r>
          </a:p>
        </p:txBody>
      </p:sp>
    </p:spTree>
    <p:extLst>
      <p:ext uri="{BB962C8B-B14F-4D97-AF65-F5344CB8AC3E}">
        <p14:creationId xmlns:p14="http://schemas.microsoft.com/office/powerpoint/2010/main" val="290971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C098-4C27-83C5-0BC0-74770F3F5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Ohodnotenie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3D37D-9D2E-9830-A9A6-BD5EA5F5F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latin typeface="Roboto" panose="02000000000000000000" pitchFamily="2" charset="0"/>
              </a:rPr>
              <a:t>(R1) Na základe spôsobu dopravy(</a:t>
            </a:r>
            <a:r>
              <a:rPr lang="sk-SK" i="0" dirty="0" err="1">
                <a:effectLst/>
                <a:latin typeface="Roboto" panose="02000000000000000000" pitchFamily="2" charset="0"/>
              </a:rPr>
              <a:t>transport_category</a:t>
            </a:r>
            <a:r>
              <a:rPr lang="sk-SK" dirty="0">
                <a:latin typeface="Roboto" panose="02000000000000000000" pitchFamily="2" charset="0"/>
              </a:rPr>
              <a:t>) – počet zhôd vo všetkých segmentov / všetky segmenty (R1)</a:t>
            </a:r>
          </a:p>
          <a:p>
            <a:r>
              <a:rPr lang="sk-SK" dirty="0">
                <a:latin typeface="Roboto" panose="02000000000000000000" pitchFamily="2" charset="0"/>
              </a:rPr>
              <a:t>(R2) Na základe dĺžky </a:t>
            </a:r>
            <a:r>
              <a:rPr lang="sk-SK" dirty="0" err="1">
                <a:latin typeface="Roboto" panose="02000000000000000000" pitchFamily="2" charset="0"/>
              </a:rPr>
              <a:t>trasi</a:t>
            </a:r>
            <a:r>
              <a:rPr lang="sk-SK" dirty="0">
                <a:latin typeface="Roboto" panose="02000000000000000000" pitchFamily="2" charset="0"/>
              </a:rPr>
              <a:t>(</a:t>
            </a:r>
            <a:r>
              <a:rPr lang="sk-SK" i="0" dirty="0" err="1">
                <a:effectLst/>
                <a:latin typeface="Roboto" panose="02000000000000000000" pitchFamily="2" charset="0"/>
              </a:rPr>
              <a:t>leg_distance</a:t>
            </a:r>
            <a:r>
              <a:rPr lang="sk-SK" dirty="0">
                <a:latin typeface="Roboto" panose="02000000000000000000" pitchFamily="2" charset="0"/>
              </a:rPr>
              <a:t>) –</a:t>
            </a:r>
          </a:p>
          <a:p>
            <a:pPr marL="457200" lvl="1" indent="0">
              <a:buNone/>
            </a:pPr>
            <a:r>
              <a:rPr lang="sk-SK" dirty="0" err="1">
                <a:latin typeface="Roboto" panose="02000000000000000000" pitchFamily="2" charset="0"/>
              </a:rPr>
              <a:t>sum</a:t>
            </a:r>
            <a:r>
              <a:rPr lang="sk-SK" dirty="0">
                <a:latin typeface="Roboto" panose="02000000000000000000" pitchFamily="2" charset="0"/>
              </a:rPr>
              <a:t> = suma (</a:t>
            </a:r>
            <a:r>
              <a:rPr lang="sk-SK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distance</a:t>
            </a:r>
            <a:r>
              <a:rPr lang="sk-SK" dirty="0">
                <a:latin typeface="Roboto" panose="02000000000000000000" pitchFamily="2" charset="0"/>
              </a:rPr>
              <a:t>) vo všetkých segmentov</a:t>
            </a:r>
          </a:p>
          <a:p>
            <a:pPr marL="457200" lvl="1" indent="0">
              <a:buNone/>
            </a:pPr>
            <a:r>
              <a:rPr lang="sk-SK" dirty="0">
                <a:latin typeface="Roboto" panose="02000000000000000000" pitchFamily="2" charset="0"/>
              </a:rPr>
              <a:t>max = max(</a:t>
            </a:r>
            <a:r>
              <a:rPr lang="sk-SK" dirty="0" err="1">
                <a:latin typeface="Roboto" panose="02000000000000000000" pitchFamily="2" charset="0"/>
              </a:rPr>
              <a:t>sum</a:t>
            </a:r>
            <a:r>
              <a:rPr lang="sk-SK" dirty="0">
                <a:latin typeface="Roboto" panose="02000000000000000000" pitchFamily="2" charset="0"/>
              </a:rPr>
              <a:t>,</a:t>
            </a:r>
            <a:r>
              <a:rPr lang="sk-SK" i="0" dirty="0">
                <a:effectLst/>
                <a:latin typeface="Roboto" panose="02000000000000000000" pitchFamily="2" charset="0"/>
              </a:rPr>
              <a:t> </a:t>
            </a:r>
            <a:r>
              <a:rPr lang="sk-SK" i="0" dirty="0" err="1">
                <a:effectLst/>
                <a:latin typeface="Roboto" panose="02000000000000000000" pitchFamily="2" charset="0"/>
              </a:rPr>
              <a:t>leg_distance</a:t>
            </a:r>
            <a:r>
              <a:rPr lang="sk-SK" dirty="0">
                <a:latin typeface="Roboto" panose="02000000000000000000" pitchFamily="2" charset="0"/>
              </a:rPr>
              <a:t>)</a:t>
            </a:r>
          </a:p>
          <a:p>
            <a:pPr marL="457200" lvl="1" indent="0">
              <a:buNone/>
            </a:pPr>
            <a:r>
              <a:rPr lang="sk-SK" dirty="0">
                <a:latin typeface="Roboto" panose="02000000000000000000" pitchFamily="2" charset="0"/>
              </a:rPr>
              <a:t>max!=0 =&gt;1 - </a:t>
            </a:r>
            <a:r>
              <a:rPr lang="sk-SK" dirty="0" err="1">
                <a:latin typeface="Roboto" panose="02000000000000000000" pitchFamily="2" charset="0"/>
              </a:rPr>
              <a:t>abs</a:t>
            </a:r>
            <a:r>
              <a:rPr lang="sk-SK" dirty="0">
                <a:latin typeface="Roboto" panose="02000000000000000000" pitchFamily="2" charset="0"/>
              </a:rPr>
              <a:t>(</a:t>
            </a:r>
            <a:r>
              <a:rPr lang="sk-SK" dirty="0" err="1">
                <a:latin typeface="Roboto" panose="02000000000000000000" pitchFamily="2" charset="0"/>
              </a:rPr>
              <a:t>sum</a:t>
            </a:r>
            <a:r>
              <a:rPr lang="sk-SK" dirty="0">
                <a:latin typeface="Roboto" panose="02000000000000000000" pitchFamily="2" charset="0"/>
              </a:rPr>
              <a:t> - </a:t>
            </a:r>
            <a:r>
              <a:rPr lang="sk-SK" i="0" dirty="0" err="1">
                <a:effectLst/>
                <a:latin typeface="Roboto" panose="02000000000000000000" pitchFamily="2" charset="0"/>
              </a:rPr>
              <a:t>leg_distance</a:t>
            </a:r>
            <a:r>
              <a:rPr lang="sk-SK" dirty="0">
                <a:latin typeface="Roboto" panose="02000000000000000000" pitchFamily="2" charset="0"/>
              </a:rPr>
              <a:t>) / max</a:t>
            </a:r>
          </a:p>
          <a:p>
            <a:pPr marL="457200" lvl="1" indent="0">
              <a:buNone/>
            </a:pPr>
            <a:r>
              <a:rPr lang="sk-SK" dirty="0">
                <a:latin typeface="Roboto" panose="02000000000000000000" pitchFamily="2" charset="0"/>
              </a:rPr>
              <a:t>max</a:t>
            </a:r>
            <a:r>
              <a:rPr lang="sk-SK" i="0" dirty="0">
                <a:effectLst/>
                <a:latin typeface="Roboto" panose="02000000000000000000" pitchFamily="2" charset="0"/>
              </a:rPr>
              <a:t>=</a:t>
            </a:r>
            <a:r>
              <a:rPr lang="sk-SK" dirty="0">
                <a:latin typeface="Roboto" panose="02000000000000000000" pitchFamily="2" charset="0"/>
              </a:rPr>
              <a:t>=0 =&gt;1</a:t>
            </a:r>
          </a:p>
          <a:p>
            <a:pPr marL="457200" lvl="1" indent="0">
              <a:buNone/>
            </a:pPr>
            <a:endParaRPr lang="sk-SK" dirty="0">
              <a:latin typeface="Roboto" panose="02000000000000000000" pitchFamily="2" charset="0"/>
            </a:endParaRPr>
          </a:p>
          <a:p>
            <a:pPr marL="457200" lvl="1" indent="0">
              <a:buNone/>
            </a:pPr>
            <a:r>
              <a:rPr lang="sk-SK" dirty="0" err="1"/>
              <a:t>Rank</a:t>
            </a:r>
            <a:r>
              <a:rPr lang="sk-SK" dirty="0"/>
              <a:t>(alfa) =  R1 * alfa + R2 * (1 - alfa)</a:t>
            </a:r>
          </a:p>
        </p:txBody>
      </p:sp>
    </p:spTree>
    <p:extLst>
      <p:ext uri="{BB962C8B-B14F-4D97-AF65-F5344CB8AC3E}">
        <p14:creationId xmlns:p14="http://schemas.microsoft.com/office/powerpoint/2010/main" val="1514658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9DAD8E-FB7B-AB91-091E-235F5CBBA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955" y="1673873"/>
            <a:ext cx="3955045" cy="29738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8CC015-0BDA-BC92-C904-63C1CD3D4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671997"/>
            <a:ext cx="3955046" cy="29719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8C2CD6-1F25-D993-AA5A-6C67EFD04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448" y="1671998"/>
            <a:ext cx="3955104" cy="297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36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77F5-FBF3-3DDD-E65D-0E459315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4A45C-05CE-2EE4-80BD-99FADFF0A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Pri použitý </a:t>
            </a:r>
            <a:r>
              <a:rPr lang="sk-SK" dirty="0" err="1"/>
              <a:t>rank</a:t>
            </a:r>
            <a:r>
              <a:rPr lang="sk-SK" dirty="0"/>
              <a:t> s alfou 1.0 môžeme vidieť že premena nadobúda hlavne hodnoty 0 a 1 (hodnoty medzi sú veľmi zriedkavé), hodnotu 1 nadobúda okolo 40000 záznamov, pričom potrebujeme nájsť </a:t>
            </a:r>
            <a:r>
              <a:rPr lang="sk-SK" dirty="0" err="1"/>
              <a:t>mimálne</a:t>
            </a:r>
            <a:r>
              <a:rPr lang="sk-SK" dirty="0"/>
              <a:t>(ideálne) okolo 50000, takže aj keby sme odhadli všetky dobre, tak 10000 chyba (v </a:t>
            </a:r>
            <a:r>
              <a:rPr lang="sk-SK" dirty="0" err="1"/>
              <a:t>motiv</a:t>
            </a:r>
            <a:r>
              <a:rPr lang="sk-SK" dirty="0"/>
              <a:t> dátach sú podobne prostriedky klasifikovane rôzne, tak spojenie nejakých typov do jedného by mohlo dať lepšie výsledky)</a:t>
            </a:r>
          </a:p>
          <a:p>
            <a:r>
              <a:rPr lang="sk-SK" dirty="0"/>
              <a:t>Pri použitý </a:t>
            </a:r>
            <a:r>
              <a:rPr lang="sk-SK" dirty="0" err="1"/>
              <a:t>rank</a:t>
            </a:r>
            <a:r>
              <a:rPr lang="sk-SK" dirty="0"/>
              <a:t> s alfou 0.5 mame okolo 10000 záznamov, s hodnotou okolo 1, síce to nie je 50000, ale pravé tieto záznamy by som označil za hodne dôveryhodne, keďže sa zhoduje doprava a zároveň aj dĺžka trasy tak je celkom vysoká pravdepodobnosť, že aj trasa bola rovnaká</a:t>
            </a:r>
          </a:p>
        </p:txBody>
      </p:sp>
    </p:spTree>
    <p:extLst>
      <p:ext uri="{BB962C8B-B14F-4D97-AF65-F5344CB8AC3E}">
        <p14:creationId xmlns:p14="http://schemas.microsoft.com/office/powerpoint/2010/main" val="2163351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96C0D-B34F-19EE-BDA9-9F9BC85D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709" y="2840811"/>
            <a:ext cx="9404723" cy="1400530"/>
          </a:xfrm>
        </p:spPr>
        <p:txBody>
          <a:bodyPr/>
          <a:lstStyle/>
          <a:p>
            <a:r>
              <a:rPr lang="sk-SK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213390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AB6E-F148-5080-96C5-8F42EF489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Uvod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3C4AE-8FCB-A611-DB18-FED87B7FE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509" y="1853248"/>
            <a:ext cx="8946541" cy="4195481"/>
          </a:xfrm>
        </p:spPr>
        <p:txBody>
          <a:bodyPr/>
          <a:lstStyle/>
          <a:p>
            <a:r>
              <a:rPr lang="sk-SK" dirty="0"/>
              <a:t>V </a:t>
            </a:r>
            <a:r>
              <a:rPr lang="sk-SK" dirty="0" err="1"/>
              <a:t>rout</a:t>
            </a:r>
            <a:r>
              <a:rPr lang="sk-SK" dirty="0"/>
              <a:t> </a:t>
            </a:r>
            <a:r>
              <a:rPr lang="sk-SK" dirty="0" err="1"/>
              <a:t>rank</a:t>
            </a:r>
            <a:r>
              <a:rPr lang="sk-SK" dirty="0"/>
              <a:t> dátach sú alternatívy rozpísane kúsok po kúsku(informácie pri každom prechode z A – B – C- D- ... - Z), a v </a:t>
            </a:r>
            <a:r>
              <a:rPr lang="sk-SK" dirty="0" err="1"/>
              <a:t>motiv</a:t>
            </a:r>
            <a:r>
              <a:rPr lang="sk-SK" dirty="0"/>
              <a:t> dátach je v zaznáme o tripe agregovaný do jedného (informácie z bodu A-Z), preto som sa snažil vybrať z </a:t>
            </a:r>
            <a:r>
              <a:rPr lang="sk-SK" dirty="0" err="1"/>
              <a:t>motiv</a:t>
            </a:r>
            <a:r>
              <a:rPr lang="sk-SK" dirty="0"/>
              <a:t> </a:t>
            </a:r>
            <a:r>
              <a:rPr lang="sk-SK" dirty="0" err="1"/>
              <a:t>dat</a:t>
            </a:r>
            <a:r>
              <a:rPr lang="sk-SK" dirty="0"/>
              <a:t> informácie(atribúty) ktorej sme schopný získať aj z </a:t>
            </a:r>
            <a:r>
              <a:rPr lang="sk-SK" dirty="0" err="1"/>
              <a:t>rout</a:t>
            </a:r>
            <a:r>
              <a:rPr lang="sk-SK" dirty="0"/>
              <a:t> </a:t>
            </a:r>
            <a:r>
              <a:rPr lang="sk-SK" dirty="0" err="1"/>
              <a:t>rank</a:t>
            </a:r>
            <a:r>
              <a:rPr lang="sk-SK" dirty="0"/>
              <a:t>, najviac podobne informácie sú podlá mňa tie ktoré sme schopný získať agregovaním segmentov pre každú alternatívu, a to hlavne informácie akým spôsobom sa pohyboval a dĺžka trasy</a:t>
            </a:r>
          </a:p>
        </p:txBody>
      </p:sp>
    </p:spTree>
    <p:extLst>
      <p:ext uri="{BB962C8B-B14F-4D97-AF65-F5344CB8AC3E}">
        <p14:creationId xmlns:p14="http://schemas.microsoft.com/office/powerpoint/2010/main" val="346030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C78C-4945-2FA0-E5BD-37F3A50D7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Motiv</a:t>
            </a:r>
            <a:r>
              <a:rPr lang="sk-SK" dirty="0"/>
              <a:t> </a:t>
            </a:r>
            <a:r>
              <a:rPr lang="sk-SK" dirty="0" err="1"/>
              <a:t>data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DAB5C-B665-7C5E-BA9E-B46808902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80056"/>
            <a:ext cx="10726184" cy="4995951"/>
          </a:xfrm>
        </p:spPr>
        <p:txBody>
          <a:bodyPr>
            <a:normAutofit/>
          </a:bodyPr>
          <a:lstStyle/>
          <a:p>
            <a:r>
              <a:rPr lang="sk-SK" b="1" dirty="0"/>
              <a:t>'</a:t>
            </a:r>
            <a:r>
              <a:rPr lang="sk-SK" b="1" dirty="0" err="1"/>
              <a:t>legid</a:t>
            </a:r>
            <a:r>
              <a:rPr lang="sk-SK" b="1" dirty="0"/>
              <a:t>', </a:t>
            </a:r>
            <a:r>
              <a:rPr lang="sk-SK" dirty="0"/>
              <a:t>'</a:t>
            </a:r>
            <a:r>
              <a:rPr lang="sk-SK" dirty="0" err="1"/>
              <a:t>class</a:t>
            </a:r>
            <a:r>
              <a:rPr lang="sk-SK" dirty="0"/>
              <a:t>', '</a:t>
            </a:r>
            <a:r>
              <a:rPr lang="sk-SK" dirty="0" err="1"/>
              <a:t>userid</a:t>
            </a:r>
            <a:r>
              <a:rPr lang="sk-SK" dirty="0"/>
              <a:t>', '</a:t>
            </a:r>
            <a:r>
              <a:rPr lang="sk-SK" dirty="0" err="1"/>
              <a:t>tripid</a:t>
            </a:r>
            <a:r>
              <a:rPr lang="sk-SK" dirty="0"/>
              <a:t>', </a:t>
            </a:r>
            <a:r>
              <a:rPr lang="sk-SK" b="1" dirty="0"/>
              <a:t>'</a:t>
            </a:r>
            <a:r>
              <a:rPr lang="sk-SK" b="1" dirty="0" err="1"/>
              <a:t>motid</a:t>
            </a:r>
            <a:r>
              <a:rPr lang="sk-SK" b="1" dirty="0"/>
              <a:t>', </a:t>
            </a:r>
            <a:r>
              <a:rPr lang="sk-SK" dirty="0"/>
              <a:t>'</a:t>
            </a:r>
            <a:r>
              <a:rPr lang="sk-SK" dirty="0" err="1"/>
              <a:t>start_date</a:t>
            </a:r>
            <a:r>
              <a:rPr lang="sk-SK" dirty="0"/>
              <a:t>', '</a:t>
            </a:r>
            <a:r>
              <a:rPr lang="sk-SK" dirty="0" err="1"/>
              <a:t>end_date</a:t>
            </a:r>
            <a:r>
              <a:rPr lang="sk-SK" dirty="0"/>
              <a:t>‘, '</a:t>
            </a:r>
            <a:r>
              <a:rPr lang="sk-SK" dirty="0" err="1"/>
              <a:t>true_distance</a:t>
            </a:r>
            <a:r>
              <a:rPr lang="sk-SK" dirty="0"/>
              <a:t>', </a:t>
            </a:r>
            <a:r>
              <a:rPr lang="sk-SK" b="1" dirty="0"/>
              <a:t>'</a:t>
            </a:r>
            <a:r>
              <a:rPr lang="sk-SK" b="1" dirty="0" err="1"/>
              <a:t>leg_distance</a:t>
            </a:r>
            <a:r>
              <a:rPr lang="sk-SK" b="1" dirty="0"/>
              <a:t>', </a:t>
            </a:r>
            <a:r>
              <a:rPr lang="sk-SK" dirty="0"/>
              <a:t>'</a:t>
            </a:r>
            <a:r>
              <a:rPr lang="sk-SK" dirty="0" err="1"/>
              <a:t>leg_duration</a:t>
            </a:r>
            <a:r>
              <a:rPr lang="sk-SK" dirty="0"/>
              <a:t>‘, </a:t>
            </a:r>
            <a:r>
              <a:rPr lang="sk-SK" b="1" dirty="0"/>
              <a:t>'</a:t>
            </a:r>
            <a:r>
              <a:rPr lang="sk-SK" b="1" dirty="0" err="1"/>
              <a:t>worthwhileness_rating</a:t>
            </a:r>
            <a:r>
              <a:rPr lang="sk-SK" b="1" dirty="0"/>
              <a:t>'</a:t>
            </a:r>
            <a:r>
              <a:rPr lang="sk-SK" dirty="0"/>
              <a:t>, '</a:t>
            </a:r>
            <a:r>
              <a:rPr lang="sk-SK" dirty="0" err="1"/>
              <a:t>transport_category</a:t>
            </a:r>
            <a:r>
              <a:rPr lang="sk-SK" dirty="0"/>
              <a:t>', '</a:t>
            </a:r>
            <a:r>
              <a:rPr lang="sk-SK" dirty="0" err="1"/>
              <a:t>campaign</a:t>
            </a:r>
            <a:r>
              <a:rPr lang="sk-SK" dirty="0"/>
              <a:t>', '</a:t>
            </a:r>
            <a:r>
              <a:rPr lang="sk-SK" dirty="0" err="1"/>
              <a:t>weekday</a:t>
            </a:r>
            <a:r>
              <a:rPr lang="sk-SK" dirty="0"/>
              <a:t>‘, '</a:t>
            </a:r>
            <a:r>
              <a:rPr lang="sk-SK" dirty="0" err="1"/>
              <a:t>weekday_class</a:t>
            </a:r>
            <a:r>
              <a:rPr lang="sk-SK" dirty="0"/>
              <a:t>‘</a:t>
            </a:r>
          </a:p>
          <a:p>
            <a:r>
              <a:rPr lang="sk-SK" dirty="0"/>
              <a:t>Najdôležitejšie atribúty sú :</a:t>
            </a:r>
          </a:p>
          <a:p>
            <a:pPr marL="457200" lvl="1" indent="0">
              <a:buNone/>
            </a:pPr>
            <a:r>
              <a:rPr lang="sk-SK" b="1" dirty="0"/>
              <a:t>'</a:t>
            </a:r>
            <a:r>
              <a:rPr lang="sk-SK" b="1" dirty="0" err="1"/>
              <a:t>legid</a:t>
            </a:r>
            <a:r>
              <a:rPr lang="sk-SK" b="1" dirty="0"/>
              <a:t>‘ – </a:t>
            </a:r>
            <a:r>
              <a:rPr lang="sk-SK" dirty="0"/>
              <a:t>na spojenie</a:t>
            </a:r>
          </a:p>
          <a:p>
            <a:pPr marL="457200" lvl="1" indent="0">
              <a:buNone/>
            </a:pPr>
            <a:r>
              <a:rPr lang="sk-SK" b="1" dirty="0"/>
              <a:t>'</a:t>
            </a:r>
            <a:r>
              <a:rPr lang="sk-SK" b="1" dirty="0" err="1"/>
              <a:t>motid</a:t>
            </a:r>
            <a:r>
              <a:rPr lang="sk-SK" b="1" dirty="0"/>
              <a:t>‘- </a:t>
            </a:r>
            <a:r>
              <a:rPr lang="sk-SK" dirty="0"/>
              <a:t>zistenie ako sa pohyboval (peso, auto, bicykel,..)</a:t>
            </a:r>
          </a:p>
          <a:p>
            <a:pPr marL="457200" lvl="1" indent="0">
              <a:buNone/>
            </a:pPr>
            <a:r>
              <a:rPr lang="sk-SK" b="1" dirty="0"/>
              <a:t>'</a:t>
            </a:r>
            <a:r>
              <a:rPr lang="sk-SK" b="1" dirty="0" err="1"/>
              <a:t>leg_distance</a:t>
            </a:r>
            <a:r>
              <a:rPr lang="sk-SK" b="1" dirty="0"/>
              <a:t>‘ – </a:t>
            </a:r>
            <a:r>
              <a:rPr lang="sk-SK" dirty="0"/>
              <a:t>dĺžka tripu v metroch</a:t>
            </a:r>
          </a:p>
          <a:p>
            <a:pPr marL="457200" lvl="1" indent="0">
              <a:buNone/>
            </a:pPr>
            <a:r>
              <a:rPr lang="sk-SK" b="1" dirty="0"/>
              <a:t>'</a:t>
            </a:r>
            <a:r>
              <a:rPr lang="sk-SK" b="1" dirty="0" err="1"/>
              <a:t>worthwhileness_rating</a:t>
            </a:r>
            <a:r>
              <a:rPr lang="sk-SK" b="1" dirty="0"/>
              <a:t>‘ – </a:t>
            </a:r>
            <a:r>
              <a:rPr lang="sk-SK" dirty="0"/>
              <a:t>pravdepodobne hodnotenie tripu</a:t>
            </a:r>
          </a:p>
          <a:p>
            <a:pPr marL="0" indent="0">
              <a:buNone/>
            </a:pPr>
            <a:r>
              <a:rPr lang="sk-SK" dirty="0"/>
              <a:t>	ostatne dáta sú buď obsiahnuté aj s </a:t>
            </a:r>
            <a:r>
              <a:rPr lang="sk-SK" dirty="0" err="1"/>
              <a:t>routrang</a:t>
            </a:r>
            <a:r>
              <a:rPr lang="sk-SK" dirty="0"/>
              <a:t> dátach alebo sa dajú odvodiť z 	iných atribútov, alebo sa vyskytovalo hodne nevyplnených hodnôt s hodnotou 0 	ako v prípade </a:t>
            </a:r>
            <a:r>
              <a:rPr lang="sk-SK" dirty="0" err="1"/>
              <a:t>true_distance</a:t>
            </a:r>
            <a:r>
              <a:rPr lang="sk-SK" dirty="0"/>
              <a:t> a </a:t>
            </a:r>
            <a:r>
              <a:rPr lang="sk-SK" dirty="0" err="1"/>
              <a:t>leg_duration</a:t>
            </a:r>
            <a:endParaRPr lang="sk-SK" dirty="0"/>
          </a:p>
          <a:p>
            <a:r>
              <a:rPr lang="sk-SK" dirty="0"/>
              <a:t>'</a:t>
            </a:r>
            <a:r>
              <a:rPr lang="sk-SK" dirty="0" err="1"/>
              <a:t>motid</a:t>
            </a:r>
            <a:r>
              <a:rPr lang="sk-SK" dirty="0"/>
              <a:t>‘ – </a:t>
            </a:r>
            <a:r>
              <a:rPr lang="sk-SK" dirty="0" err="1"/>
              <a:t>int</a:t>
            </a:r>
            <a:r>
              <a:rPr lang="sk-SK" dirty="0"/>
              <a:t>, v súbore mots.csv je nemapovaný na </a:t>
            </a:r>
            <a:r>
              <a:rPr lang="sk-SK" dirty="0" err="1"/>
              <a:t>string</a:t>
            </a:r>
            <a:endParaRPr lang="sk-SK" dirty="0"/>
          </a:p>
          <a:p>
            <a:r>
              <a:rPr lang="sk-SK" dirty="0"/>
              <a:t>158897 riadkov</a:t>
            </a:r>
          </a:p>
        </p:txBody>
      </p:sp>
    </p:spTree>
    <p:extLst>
      <p:ext uri="{BB962C8B-B14F-4D97-AF65-F5344CB8AC3E}">
        <p14:creationId xmlns:p14="http://schemas.microsoft.com/office/powerpoint/2010/main" val="348466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AD5F-13BD-9BF5-063F-0619AA91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motid</a:t>
            </a:r>
            <a:endParaRPr lang="sk-S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36325E-1182-FE68-55A0-38E52FEAC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625104"/>
            <a:ext cx="5681385" cy="41957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2B230F-38CA-279C-43F2-20D96F6ACC72}"/>
              </a:ext>
            </a:extLst>
          </p:cNvPr>
          <p:cNvSpPr txBox="1"/>
          <p:nvPr/>
        </p:nvSpPr>
        <p:spPr>
          <a:xfrm>
            <a:off x="6738776" y="1968659"/>
            <a:ext cx="53510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/>
              <a:t>Najviac hodnôt sa vyskytuje pri :</a:t>
            </a:r>
          </a:p>
          <a:p>
            <a:r>
              <a:rPr lang="sk-SK" dirty="0"/>
              <a:t>7- </a:t>
            </a:r>
            <a:r>
              <a:rPr lang="sk-SK" dirty="0" err="1"/>
              <a:t>walking</a:t>
            </a:r>
            <a:endParaRPr lang="sk-SK" dirty="0"/>
          </a:p>
          <a:p>
            <a:r>
              <a:rPr lang="sk-SK" dirty="0"/>
              <a:t>4- </a:t>
            </a:r>
            <a:r>
              <a:rPr lang="sk-SK" dirty="0" err="1"/>
              <a:t>unknown</a:t>
            </a:r>
            <a:endParaRPr lang="sk-SK" dirty="0"/>
          </a:p>
          <a:p>
            <a:r>
              <a:rPr lang="sk-SK" dirty="0"/>
              <a:t>1- </a:t>
            </a:r>
            <a:r>
              <a:rPr lang="sk-SK" dirty="0" err="1"/>
              <a:t>bicycle</a:t>
            </a:r>
            <a:endParaRPr lang="sk-SK" dirty="0"/>
          </a:p>
          <a:p>
            <a:r>
              <a:rPr lang="sk-SK" dirty="0"/>
              <a:t>9- </a:t>
            </a:r>
            <a:r>
              <a:rPr lang="sk-SK" dirty="0" err="1"/>
              <a:t>carDriver</a:t>
            </a:r>
            <a:endParaRPr lang="sk-SK" dirty="0"/>
          </a:p>
          <a:p>
            <a:r>
              <a:rPr lang="sk-SK" dirty="0"/>
              <a:t>16- </a:t>
            </a:r>
            <a:r>
              <a:rPr lang="sk-SK" dirty="0" err="1"/>
              <a:t>electricBike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5631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AD5F-13BD-9BF5-063F-0619AA91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leg_distance</a:t>
            </a:r>
            <a:endParaRPr lang="sk-S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2B230F-38CA-279C-43F2-20D96F6ACC72}"/>
              </a:ext>
            </a:extLst>
          </p:cNvPr>
          <p:cNvSpPr txBox="1"/>
          <p:nvPr/>
        </p:nvSpPr>
        <p:spPr>
          <a:xfrm>
            <a:off x="6383156" y="1737022"/>
            <a:ext cx="53510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/>
              <a:t>Min – 0.0</a:t>
            </a:r>
          </a:p>
          <a:p>
            <a:r>
              <a:rPr lang="sk-SK" dirty="0"/>
              <a:t>Max – 5188909.0</a:t>
            </a:r>
          </a:p>
          <a:p>
            <a:r>
              <a:rPr lang="sk-SK" dirty="0" err="1"/>
              <a:t>Mean</a:t>
            </a:r>
            <a:r>
              <a:rPr lang="sk-SK" dirty="0"/>
              <a:t> – 6444.7815291642155</a:t>
            </a:r>
          </a:p>
          <a:p>
            <a:r>
              <a:rPr lang="sk-SK" dirty="0" err="1"/>
              <a:t>Mode</a:t>
            </a:r>
            <a:r>
              <a:rPr lang="sk-SK" dirty="0"/>
              <a:t> - 20</a:t>
            </a:r>
          </a:p>
          <a:p>
            <a:endParaRPr lang="sk-SK" dirty="0"/>
          </a:p>
          <a:p>
            <a:r>
              <a:rPr lang="sk-SK" dirty="0"/>
              <a:t>38184 </a:t>
            </a:r>
            <a:r>
              <a:rPr lang="sk-SK" dirty="0" err="1"/>
              <a:t>NaN</a:t>
            </a:r>
            <a:r>
              <a:rPr lang="sk-SK" dirty="0"/>
              <a:t> hodnôt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693545-FB4A-D2E8-E819-A4DA95221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576" y="3888095"/>
            <a:ext cx="3878424" cy="2981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B09E83-4124-EF00-CD26-12AB465C9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737022"/>
            <a:ext cx="52959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50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AD5F-13BD-9BF5-063F-0619AA91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worthwhileness_rating</a:t>
            </a:r>
            <a:endParaRPr lang="sk-S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2B230F-38CA-279C-43F2-20D96F6ACC72}"/>
              </a:ext>
            </a:extLst>
          </p:cNvPr>
          <p:cNvSpPr txBox="1"/>
          <p:nvPr/>
        </p:nvSpPr>
        <p:spPr>
          <a:xfrm>
            <a:off x="6738776" y="1968659"/>
            <a:ext cx="53510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/>
              <a:t>Min – -3</a:t>
            </a:r>
          </a:p>
          <a:p>
            <a:r>
              <a:rPr lang="sk-SK" dirty="0"/>
              <a:t>Max – 11</a:t>
            </a:r>
          </a:p>
          <a:p>
            <a:r>
              <a:rPr lang="sk-SK" dirty="0" err="1"/>
              <a:t>Mean</a:t>
            </a:r>
            <a:r>
              <a:rPr lang="sk-SK" dirty="0"/>
              <a:t> – 1.0445922515843598</a:t>
            </a:r>
          </a:p>
          <a:p>
            <a:r>
              <a:rPr lang="sk-SK" dirty="0" err="1"/>
              <a:t>Mode</a:t>
            </a:r>
            <a:r>
              <a:rPr lang="sk-SK" dirty="0"/>
              <a:t> - -1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07162-3F46-E196-7D9A-FB07118EF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804823-1681-EAAC-5A7C-0DD8F1CCE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853248"/>
            <a:ext cx="52959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4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A2F9-0542-9FA8-A7CC-578C4F9A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Route</a:t>
            </a:r>
            <a:r>
              <a:rPr lang="sk-SK" dirty="0"/>
              <a:t> </a:t>
            </a:r>
            <a:r>
              <a:rPr lang="sk-SK" dirty="0" err="1"/>
              <a:t>rank</a:t>
            </a:r>
            <a:r>
              <a:rPr lang="sk-SK" dirty="0"/>
              <a:t> </a:t>
            </a:r>
            <a:r>
              <a:rPr lang="sk-SK" dirty="0" err="1"/>
              <a:t>data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EC0A4-1D92-6A17-AF4B-7FB0FE686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/>
          </a:bodyPr>
          <a:lstStyle/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sk-SK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legId</a:t>
            </a:r>
            <a:r>
              <a:rPr lang="sk-SK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sk-SK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sk-SK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 </a:t>
            </a:r>
            <a:r>
              <a:rPr lang="sk-SK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//(„#</a:t>
            </a:r>
            <a:r>
              <a:rPr lang="sk-SK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xx:xxxx</a:t>
            </a:r>
            <a:r>
              <a:rPr lang="sk-SK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“) </a:t>
            </a: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sk-SK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sk-S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{</a:t>
            </a:r>
            <a:r>
              <a:rPr lang="sk-SK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latitude</a:t>
            </a:r>
            <a:r>
              <a:rPr lang="sk-S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sk-SK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sk-S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sk-SK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longitude</a:t>
            </a:r>
            <a:r>
              <a:rPr lang="sk-S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sk-SK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sk-SK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}</a:t>
            </a: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sk-SK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sk-SK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sk-SK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sk-SK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 </a:t>
            </a:r>
            <a:r>
              <a:rPr lang="sk-SK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//(„</a:t>
            </a:r>
            <a:r>
              <a:rPr lang="sk-SK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hh</a:t>
            </a:r>
            <a:r>
              <a:rPr lang="sk-SK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-mm“)</a:t>
            </a: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sk-SK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sk-SK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sk-SK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sk-SK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 </a:t>
            </a:r>
            <a:r>
              <a:rPr lang="sk-SK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//(„YYYY-MM-DD“)</a:t>
            </a: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sk-SK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alternatives</a:t>
            </a:r>
            <a:r>
              <a:rPr lang="sk-SK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sk-SK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Alternative</a:t>
            </a:r>
            <a:r>
              <a:rPr lang="sk-SK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[], </a:t>
            </a: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sk-SK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to: {</a:t>
            </a:r>
            <a:r>
              <a:rPr lang="sk-SK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latitude</a:t>
            </a:r>
            <a:r>
              <a:rPr lang="sk-SK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sk-SK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sk-SK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sk-SK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longitude</a:t>
            </a:r>
            <a:r>
              <a:rPr lang="sk-SK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sk-SK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sk-SK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},</a:t>
            </a:r>
            <a:endParaRPr lang="sk-SK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places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tabulka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kde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kluc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je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place_id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tripId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//(„#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xx:xxxx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7B0E3-E79D-D09D-1EF4-92C80E22EEE7}"/>
              </a:ext>
            </a:extLst>
          </p:cNvPr>
          <p:cNvSpPr txBox="1"/>
          <p:nvPr/>
        </p:nvSpPr>
        <p:spPr>
          <a:xfrm>
            <a:off x="6816571" y="4543088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/>
              <a:t>64467 všetkých záznamov</a:t>
            </a:r>
          </a:p>
          <a:p>
            <a:r>
              <a:rPr lang="sk-SK" dirty="0"/>
              <a:t>49539 záznamov, ktoré majú nejaké alternatívy</a:t>
            </a:r>
          </a:p>
        </p:txBody>
      </p:sp>
    </p:spTree>
    <p:extLst>
      <p:ext uri="{BB962C8B-B14F-4D97-AF65-F5344CB8AC3E}">
        <p14:creationId xmlns:p14="http://schemas.microsoft.com/office/powerpoint/2010/main" val="68416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88C2-3F01-36CA-F6B6-D43E19B8A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69363"/>
            <a:ext cx="9404723" cy="615688"/>
          </a:xfrm>
        </p:spPr>
        <p:txBody>
          <a:bodyPr/>
          <a:lstStyle/>
          <a:p>
            <a:r>
              <a:rPr lang="sk-SK" sz="4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4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ative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786A6-0878-EA56-EC0F-D005F4C07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156273"/>
            <a:ext cx="8946541" cy="184437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id: </a:t>
            </a:r>
            <a:r>
              <a:rPr lang="sk-SK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sk-SK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totals</a:t>
            </a:r>
            <a:r>
              <a:rPr lang="sk-SK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{co2: </a:t>
            </a:r>
            <a:r>
              <a:rPr lang="sk-SK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sk-SK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k-SK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productivity</a:t>
            </a:r>
            <a:r>
              <a:rPr lang="sk-SK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sk-SK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sk-SK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k-SK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</a:t>
            </a:r>
            <a:r>
              <a:rPr lang="sk-SK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sk-SK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sk-SK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k-SK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availableTime</a:t>
            </a:r>
            <a:r>
              <a:rPr lang="sk-SK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sk-SK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sk-SK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				</a:t>
            </a:r>
            <a:r>
              <a:rPr lang="sk-SK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vias</a:t>
            </a:r>
            <a:r>
              <a:rPr lang="sk-SK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sk-SK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sk-SK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k-SK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duration</a:t>
            </a:r>
            <a:r>
              <a:rPr lang="sk-SK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sk-SK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sk-SK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segments</a:t>
            </a:r>
            <a:r>
              <a:rPr lang="sk-S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Segment [], </a:t>
            </a:r>
          </a:p>
          <a:p>
            <a:endParaRPr lang="sk-S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8EE8A9-9E92-76C3-C97B-F105E985E980}"/>
              </a:ext>
            </a:extLst>
          </p:cNvPr>
          <p:cNvSpPr txBox="1"/>
          <p:nvPr/>
        </p:nvSpPr>
        <p:spPr>
          <a:xfrm>
            <a:off x="645130" y="3128898"/>
            <a:ext cx="683874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Segment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sk-S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41C6F-F4BA-AAD6-7B4D-D5CA6E9FFB2B}"/>
              </a:ext>
            </a:extLst>
          </p:cNvPr>
          <p:cNvSpPr txBox="1"/>
          <p:nvPr/>
        </p:nvSpPr>
        <p:spPr>
          <a:xfrm>
            <a:off x="645130" y="3898339"/>
            <a:ext cx="9306739" cy="966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transport: </a:t>
            </a:r>
            <a:r>
              <a:rPr lang="sk-SK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sk-SK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k-SK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distance</a:t>
            </a:r>
            <a:r>
              <a:rPr lang="sk-S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sk-SK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departureTime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co2: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	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PointReferencia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arrivalDate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availableTime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to: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PointReferencia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departureDate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arrivalTime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duration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legs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Leg[], id: </a:t>
            </a:r>
            <a:r>
              <a:rPr lang="sk-S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8943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0A42-6B24-9813-72FD-2D639ABF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Spojenie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C207F-9557-B383-3F46-446385A59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42200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Spojenie cez </a:t>
            </a:r>
            <a:r>
              <a:rPr lang="sk-SK" dirty="0" err="1"/>
              <a:t>legId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Do záznamu sa vloží objekt </a:t>
            </a:r>
            <a:r>
              <a:rPr lang="sk-SK" dirty="0" err="1"/>
              <a:t>motiv</a:t>
            </a:r>
            <a:r>
              <a:rPr lang="sk-SK" dirty="0"/>
              <a:t> s parametrami: 			</a:t>
            </a:r>
            <a:r>
              <a:rPr kumimoji="0" lang="sk-SK" altLang="sk-SK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</a:t>
            </a:r>
            <a:r>
              <a:rPr kumimoji="0" lang="sk-SK" altLang="sk-SK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motid</a:t>
            </a:r>
            <a:r>
              <a:rPr kumimoji="0" lang="sk-SK" altLang="sk-SK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","leg_</a:t>
            </a:r>
            <a:r>
              <a:rPr kumimoji="0" lang="sk-SK" altLang="sk-SK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distance</a:t>
            </a:r>
            <a:r>
              <a:rPr kumimoji="0" lang="sk-SK" altLang="sk-SK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","</a:t>
            </a:r>
            <a:r>
              <a:rPr kumimoji="0" lang="sk-SK" altLang="sk-SK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worthwhileness_rating</a:t>
            </a:r>
            <a:r>
              <a:rPr kumimoji="0" lang="sk-SK" altLang="sk-SK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„</a:t>
            </a:r>
            <a:endParaRPr lang="sk-SK" altLang="sk-SK" dirty="0">
              <a:latin typeface="JetBrains Mono"/>
            </a:endParaRPr>
          </a:p>
          <a:p>
            <a:pPr marL="0" indent="0">
              <a:buNone/>
            </a:pPr>
            <a:r>
              <a:rPr lang="sk-SK" dirty="0"/>
              <a:t>49332 záznamov, ktoré sa podarili spojiť cez </a:t>
            </a:r>
            <a:r>
              <a:rPr lang="sk-SK" dirty="0" err="1"/>
              <a:t>legId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Po </a:t>
            </a:r>
            <a:r>
              <a:rPr lang="sk-SK" dirty="0" err="1"/>
              <a:t>prevedeni</a:t>
            </a:r>
            <a:r>
              <a:rPr lang="sk-SK" dirty="0"/>
              <a:t> do </a:t>
            </a:r>
            <a:r>
              <a:rPr lang="sk-SK" dirty="0" err="1"/>
              <a:t>csv</a:t>
            </a:r>
            <a:r>
              <a:rPr lang="sk-SK" dirty="0"/>
              <a:t> 180799 riadkov</a:t>
            </a:r>
          </a:p>
          <a:p>
            <a:pPr marL="0" indent="0">
              <a:buNone/>
            </a:pPr>
            <a:r>
              <a:rPr lang="sk-SK" dirty="0"/>
              <a:t>Pre každú alternatívu sa spravil jeden riadok, a ich segmenty sa agregovali do premenných „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travelDuration</a:t>
            </a:r>
            <a:r>
              <a:rPr lang="sk-SK" dirty="0"/>
              <a:t>“, „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travelDurationMotId</a:t>
            </a:r>
            <a:r>
              <a:rPr lang="sk-SK" dirty="0"/>
              <a:t>“, „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pomer</a:t>
            </a:r>
            <a:r>
              <a:rPr lang="sk-SK" dirty="0"/>
              <a:t>“, „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distanceMotId</a:t>
            </a:r>
            <a:r>
              <a:rPr lang="sk-SK" dirty="0"/>
              <a:t>“,“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distance</a:t>
            </a:r>
            <a:r>
              <a:rPr lang="sk-SK" dirty="0"/>
              <a:t>“- pravé tieto atribúty mi prišli ako niečo pomocou čoho sme schopný porovnávať alternatívu s </a:t>
            </a:r>
            <a:r>
              <a:rPr lang="sk-SK" dirty="0" err="1"/>
              <a:t>motiv</a:t>
            </a:r>
            <a:r>
              <a:rPr lang="sk-SK" dirty="0"/>
              <a:t> dátami.</a:t>
            </a:r>
          </a:p>
          <a:p>
            <a:pPr marL="0" indent="0">
              <a:buNone/>
            </a:pPr>
            <a:endParaRPr kumimoji="0" lang="sk-SK" altLang="sk-SK" sz="20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pPr marL="0" indent="0">
              <a:buNone/>
            </a:pPr>
            <a:endParaRPr kumimoji="0" lang="sk-SK" altLang="sk-SK" sz="4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08415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527</TotalTime>
  <Words>834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JetBrains Mono</vt:lpstr>
      <vt:lpstr>Roboto</vt:lpstr>
      <vt:lpstr>Wingdings 3</vt:lpstr>
      <vt:lpstr>Ion</vt:lpstr>
      <vt:lpstr>Projek 2</vt:lpstr>
      <vt:lpstr>Uvod</vt:lpstr>
      <vt:lpstr>Motiv data</vt:lpstr>
      <vt:lpstr>motid</vt:lpstr>
      <vt:lpstr>leg_distance</vt:lpstr>
      <vt:lpstr>worthwhileness_rating</vt:lpstr>
      <vt:lpstr>Route rank data</vt:lpstr>
      <vt:lpstr>Altern ative</vt:lpstr>
      <vt:lpstr>Spojenie</vt:lpstr>
      <vt:lpstr>PowerPoint Presentation</vt:lpstr>
      <vt:lpstr>Ohodnotenie</vt:lpstr>
      <vt:lpstr>PowerPoint Presentation</vt:lpstr>
      <vt:lpstr>Zaver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 2</dc:title>
  <dc:creator>STUD - Lukáš Mlkvik</dc:creator>
  <cp:lastModifiedBy>mlkvik@stud.uniza.sk</cp:lastModifiedBy>
  <cp:revision>8</cp:revision>
  <dcterms:created xsi:type="dcterms:W3CDTF">2022-07-04T09:58:52Z</dcterms:created>
  <dcterms:modified xsi:type="dcterms:W3CDTF">2022-07-06T18:39:02Z</dcterms:modified>
</cp:coreProperties>
</file>