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2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11372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292120" y="182376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2292120" y="182376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9071640" cy="5785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11372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411372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Picture 71"/>
          <p:cNvPicPr/>
          <p:nvPr/>
        </p:nvPicPr>
        <p:blipFill>
          <a:blip r:embed="rId2"/>
          <a:stretch/>
        </p:blipFill>
        <p:spPr>
          <a:xfrm>
            <a:off x="2292120" y="182376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2292120" y="182376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9071640" cy="5785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11372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11372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113720"/>
            <a:ext cx="907164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10079280" cy="75596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164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/>
          <p:nvPr/>
        </p:nvPicPr>
        <p:blipFill>
          <a:blip r:embed="rId14"/>
          <a:stretch/>
        </p:blipFill>
        <p:spPr>
          <a:xfrm>
            <a:off x="0" y="0"/>
            <a:ext cx="10079280" cy="755964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1640" cy="124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288000"/>
            <a:ext cx="9071640" cy="124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Introduction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04000" y="182376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Reports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4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Emergency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4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Save Nature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7223760" y="7041240"/>
            <a:ext cx="2855880" cy="40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0" strike="noStrike" spc="-1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Emergency Crew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288000"/>
            <a:ext cx="9071640" cy="124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Emergency (Report)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4000" y="182376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34496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Fire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4496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Crime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4496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Ambulance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4496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Save Nature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7589520" y="7040880"/>
            <a:ext cx="2490120" cy="40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0" strike="noStrike" spc="-1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Emergency Crew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TextShape 4"/>
          <p:cNvSpPr txBox="1"/>
          <p:nvPr/>
        </p:nvSpPr>
        <p:spPr>
          <a:xfrm>
            <a:off x="2651760" y="6611040"/>
            <a:ext cx="7406640" cy="430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https://github.com/lukasnamupala/emergency2017.git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288000"/>
            <a:ext cx="9071640" cy="124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8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Response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4000" y="182376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Police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Paramedics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Nature Conservancies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Fire Brigades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7680960" y="7041240"/>
            <a:ext cx="2398680" cy="40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0" strike="noStrike" spc="-1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Emergency Crew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4"/>
          <p:cNvSpPr txBox="1"/>
          <p:nvPr/>
        </p:nvSpPr>
        <p:spPr>
          <a:xfrm>
            <a:off x="2651760" y="6611040"/>
            <a:ext cx="7406640" cy="430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https://github.com/lukasnamupala/emergency2017.git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29560" y="306720"/>
            <a:ext cx="9071640" cy="124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8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 Screenshots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182376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3"/>
          <p:cNvSpPr/>
          <p:nvPr/>
        </p:nvSpPr>
        <p:spPr>
          <a:xfrm>
            <a:off x="7680960" y="7041600"/>
            <a:ext cx="2398680" cy="40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0" strike="noStrike" spc="-1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Emergency Crew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4"/>
          <p:cNvSpPr txBox="1"/>
          <p:nvPr/>
        </p:nvSpPr>
        <p:spPr>
          <a:xfrm>
            <a:off x="504000" y="182376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5"/>
          <p:cNvSpPr txBox="1"/>
          <p:nvPr/>
        </p:nvSpPr>
        <p:spPr>
          <a:xfrm>
            <a:off x="2651760" y="6610680"/>
            <a:ext cx="7406640" cy="430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https://github.com/lukasnamupala/emergency2017.git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395" y="1447530"/>
            <a:ext cx="4535805" cy="49617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2" y="1447530"/>
            <a:ext cx="4535805" cy="4961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288000"/>
            <a:ext cx="9071640" cy="124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8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Future Work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182376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Separate Servers</a:t>
            </a:r>
          </a:p>
          <a:p>
            <a:pPr marL="4482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Attach Crime </a:t>
            </a:r>
            <a:r>
              <a:rPr lang="en-US" sz="347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</a:t>
            </a:r>
          </a:p>
          <a:p>
            <a:pPr marL="4482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Feedback</a:t>
            </a:r>
            <a:r>
              <a:rPr lang="en-US" sz="347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7680960" y="7041600"/>
            <a:ext cx="2398680" cy="40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0" strike="noStrike" spc="-1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Emergency Crew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4"/>
          <p:cNvSpPr txBox="1"/>
          <p:nvPr/>
        </p:nvSpPr>
        <p:spPr>
          <a:xfrm>
            <a:off x="2651760" y="6611040"/>
            <a:ext cx="7406640" cy="430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https://github.com/lukasnamupala/emergency2017.git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56</Words>
  <Application>Microsoft Office PowerPoint</Application>
  <PresentationFormat>Custom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Letitia</cp:lastModifiedBy>
  <cp:revision>15</cp:revision>
  <dcterms:created xsi:type="dcterms:W3CDTF">2017-03-05T13:57:05Z</dcterms:created>
  <dcterms:modified xsi:type="dcterms:W3CDTF">2017-03-05T14:45:54Z</dcterms:modified>
  <dc:language>en-US</dc:language>
</cp:coreProperties>
</file>