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3722" r:id="rId2"/>
  </p:sldMasterIdLst>
  <p:sldIdLst>
    <p:sldId id="370" r:id="rId3"/>
    <p:sldId id="444" r:id="rId4"/>
    <p:sldId id="446" r:id="rId5"/>
    <p:sldId id="445" r:id="rId6"/>
    <p:sldId id="448" r:id="rId7"/>
    <p:sldId id="447" r:id="rId8"/>
    <p:sldId id="449" r:id="rId9"/>
    <p:sldId id="501" r:id="rId10"/>
    <p:sldId id="459" r:id="rId11"/>
    <p:sldId id="458" r:id="rId12"/>
    <p:sldId id="460" r:id="rId13"/>
    <p:sldId id="502" r:id="rId14"/>
    <p:sldId id="506" r:id="rId15"/>
    <p:sldId id="507" r:id="rId16"/>
    <p:sldId id="508" r:id="rId17"/>
    <p:sldId id="491" r:id="rId18"/>
    <p:sldId id="471" r:id="rId19"/>
    <p:sldId id="468" r:id="rId20"/>
    <p:sldId id="472" r:id="rId21"/>
    <p:sldId id="477" r:id="rId22"/>
    <p:sldId id="504" r:id="rId23"/>
    <p:sldId id="480" r:id="rId24"/>
    <p:sldId id="312" r:id="rId25"/>
    <p:sldId id="294" r:id="rId26"/>
    <p:sldId id="481" r:id="rId27"/>
    <p:sldId id="315" r:id="rId28"/>
    <p:sldId id="505" r:id="rId29"/>
    <p:sldId id="485" r:id="rId30"/>
    <p:sldId id="30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ianita Bogo Marioti" initials="MBM" lastIdx="4" clrIdx="0">
    <p:extLst>
      <p:ext uri="{19B8F6BF-5375-455C-9EA6-DF929625EA0E}">
        <p15:presenceInfo xmlns:p15="http://schemas.microsoft.com/office/powerpoint/2012/main" userId="2ba61542d3167a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4388B-0771-4D77-9708-E955F8A54202}" v="396" dt="2022-04-02T00:22:23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124F5-886D-4FAE-973B-81E43B09F64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F6657C-8363-4940-BF69-B92BE96CA1C0}">
      <dgm:prSet/>
      <dgm:spPr/>
      <dgm:t>
        <a:bodyPr/>
        <a:lstStyle/>
        <a:p>
          <a:r>
            <a:rPr lang="pt-BR"/>
            <a:t>Relação: representada por uma tabela de duas dimensões (linhas e colunas)</a:t>
          </a:r>
          <a:endParaRPr lang="en-US"/>
        </a:p>
      </dgm:t>
    </dgm:pt>
    <dgm:pt modelId="{F6ACC7FF-74F9-470C-A8F0-D70BDBF5CC90}" type="parTrans" cxnId="{09375150-2E1A-4ED3-BBAF-6ED4B7B967C1}">
      <dgm:prSet/>
      <dgm:spPr/>
      <dgm:t>
        <a:bodyPr/>
        <a:lstStyle/>
        <a:p>
          <a:endParaRPr lang="en-US"/>
        </a:p>
      </dgm:t>
    </dgm:pt>
    <dgm:pt modelId="{E3938251-3969-483A-82D7-C627A23DAF99}" type="sibTrans" cxnId="{09375150-2E1A-4ED3-BBAF-6ED4B7B967C1}">
      <dgm:prSet/>
      <dgm:spPr/>
      <dgm:t>
        <a:bodyPr/>
        <a:lstStyle/>
        <a:p>
          <a:endParaRPr lang="en-US"/>
        </a:p>
      </dgm:t>
    </dgm:pt>
    <dgm:pt modelId="{A07CBA45-A3B3-4ED2-B24E-44F9BD968A4A}">
      <dgm:prSet/>
      <dgm:spPr/>
      <dgm:t>
        <a:bodyPr/>
        <a:lstStyle/>
        <a:p>
          <a:r>
            <a:rPr lang="pt-BR"/>
            <a:t>Atributo: corresponde às colunas da relação</a:t>
          </a:r>
          <a:endParaRPr lang="en-US"/>
        </a:p>
      </dgm:t>
    </dgm:pt>
    <dgm:pt modelId="{65181CBC-3984-48E8-A759-B86366D9DC81}" type="parTrans" cxnId="{EB35879A-EAFE-439B-8875-05B8C30F9696}">
      <dgm:prSet/>
      <dgm:spPr/>
      <dgm:t>
        <a:bodyPr/>
        <a:lstStyle/>
        <a:p>
          <a:endParaRPr lang="en-US"/>
        </a:p>
      </dgm:t>
    </dgm:pt>
    <dgm:pt modelId="{21E30C60-CC71-4FA7-8841-4941BA171D4D}" type="sibTrans" cxnId="{EB35879A-EAFE-439B-8875-05B8C30F9696}">
      <dgm:prSet/>
      <dgm:spPr/>
      <dgm:t>
        <a:bodyPr/>
        <a:lstStyle/>
        <a:p>
          <a:endParaRPr lang="en-US"/>
        </a:p>
      </dgm:t>
    </dgm:pt>
    <dgm:pt modelId="{0178B7CC-FD07-46F2-8791-45AB08AA6139}">
      <dgm:prSet/>
      <dgm:spPr/>
      <dgm:t>
        <a:bodyPr/>
        <a:lstStyle/>
        <a:p>
          <a:r>
            <a:rPr lang="pt-BR"/>
            <a:t>Grau da Relação: número de atributos</a:t>
          </a:r>
          <a:endParaRPr lang="en-US"/>
        </a:p>
      </dgm:t>
    </dgm:pt>
    <dgm:pt modelId="{B980ABEE-9FFD-4493-B651-032CDA8BA6EF}" type="parTrans" cxnId="{950ACF00-EC57-40F7-A9B9-710F0B5B4C71}">
      <dgm:prSet/>
      <dgm:spPr/>
      <dgm:t>
        <a:bodyPr/>
        <a:lstStyle/>
        <a:p>
          <a:endParaRPr lang="en-US"/>
        </a:p>
      </dgm:t>
    </dgm:pt>
    <dgm:pt modelId="{12C8D590-9F9D-41C3-B654-47A81713C1A2}" type="sibTrans" cxnId="{950ACF00-EC57-40F7-A9B9-710F0B5B4C71}">
      <dgm:prSet/>
      <dgm:spPr/>
      <dgm:t>
        <a:bodyPr/>
        <a:lstStyle/>
        <a:p>
          <a:endParaRPr lang="en-US"/>
        </a:p>
      </dgm:t>
    </dgm:pt>
    <dgm:pt modelId="{9B0BEC3C-6BB7-4366-BB74-2860C1B37508}">
      <dgm:prSet/>
      <dgm:spPr/>
      <dgm:t>
        <a:bodyPr/>
        <a:lstStyle/>
        <a:p>
          <a:r>
            <a:rPr lang="pt-BR"/>
            <a:t>Tupla: corresponde a uma linha da relação</a:t>
          </a:r>
          <a:endParaRPr lang="en-US"/>
        </a:p>
      </dgm:t>
    </dgm:pt>
    <dgm:pt modelId="{C151F315-91BE-435A-814A-FB24C8C5A12B}" type="parTrans" cxnId="{89586DC2-F058-4335-A51D-C33AEB4BB6CC}">
      <dgm:prSet/>
      <dgm:spPr/>
      <dgm:t>
        <a:bodyPr/>
        <a:lstStyle/>
        <a:p>
          <a:endParaRPr lang="en-US"/>
        </a:p>
      </dgm:t>
    </dgm:pt>
    <dgm:pt modelId="{E306BC2E-E655-495D-8857-ABB3B41AC978}" type="sibTrans" cxnId="{89586DC2-F058-4335-A51D-C33AEB4BB6CC}">
      <dgm:prSet/>
      <dgm:spPr/>
      <dgm:t>
        <a:bodyPr/>
        <a:lstStyle/>
        <a:p>
          <a:endParaRPr lang="en-US"/>
        </a:p>
      </dgm:t>
    </dgm:pt>
    <dgm:pt modelId="{93738DC2-8F49-41EA-A7D6-6AE026D3A8B0}">
      <dgm:prSet/>
      <dgm:spPr/>
      <dgm:t>
        <a:bodyPr/>
        <a:lstStyle/>
        <a:p>
          <a:r>
            <a:rPr lang="pt-BR"/>
            <a:t>Chave primária: conjunto de atributos que identificam univocamente cada tupla da relação</a:t>
          </a:r>
          <a:endParaRPr lang="en-US"/>
        </a:p>
      </dgm:t>
    </dgm:pt>
    <dgm:pt modelId="{CF4E6410-1BA5-4A70-8812-D0FAB740D6CB}" type="parTrans" cxnId="{B03444B9-EFEE-45AB-A261-0A36DDE1CF28}">
      <dgm:prSet/>
      <dgm:spPr/>
      <dgm:t>
        <a:bodyPr/>
        <a:lstStyle/>
        <a:p>
          <a:endParaRPr lang="en-US"/>
        </a:p>
      </dgm:t>
    </dgm:pt>
    <dgm:pt modelId="{95FB17F6-0C7D-4DBC-ABC2-7DEFA9B567C0}" type="sibTrans" cxnId="{B03444B9-EFEE-45AB-A261-0A36DDE1CF28}">
      <dgm:prSet/>
      <dgm:spPr/>
      <dgm:t>
        <a:bodyPr/>
        <a:lstStyle/>
        <a:p>
          <a:endParaRPr lang="en-US"/>
        </a:p>
      </dgm:t>
    </dgm:pt>
    <dgm:pt modelId="{8B58271B-DB4A-4C9C-BCC9-B2F5583433D8}">
      <dgm:prSet/>
      <dgm:spPr/>
      <dgm:t>
        <a:bodyPr/>
        <a:lstStyle/>
        <a:p>
          <a:r>
            <a:rPr lang="pt-BR"/>
            <a:t>Chave estrangeira: atributo de uma relação que é chave primária de outra relação</a:t>
          </a:r>
          <a:endParaRPr lang="en-US"/>
        </a:p>
      </dgm:t>
    </dgm:pt>
    <dgm:pt modelId="{B4BFCFC4-DF42-49BF-BC5E-54B5D7D1F257}" type="parTrans" cxnId="{A9D3A3D4-2090-4FD3-9608-DF27BDB29838}">
      <dgm:prSet/>
      <dgm:spPr/>
      <dgm:t>
        <a:bodyPr/>
        <a:lstStyle/>
        <a:p>
          <a:endParaRPr lang="en-US"/>
        </a:p>
      </dgm:t>
    </dgm:pt>
    <dgm:pt modelId="{62D325CD-24DC-4D0C-B7BB-55632F10C610}" type="sibTrans" cxnId="{A9D3A3D4-2090-4FD3-9608-DF27BDB29838}">
      <dgm:prSet/>
      <dgm:spPr/>
      <dgm:t>
        <a:bodyPr/>
        <a:lstStyle/>
        <a:p>
          <a:endParaRPr lang="en-US"/>
        </a:p>
      </dgm:t>
    </dgm:pt>
    <dgm:pt modelId="{3BC739B2-25DF-4AF6-B34F-D0C480C1F376}">
      <dgm:prSet/>
      <dgm:spPr/>
      <dgm:t>
        <a:bodyPr/>
        <a:lstStyle/>
        <a:p>
          <a:r>
            <a:rPr lang="pt-BR"/>
            <a:t>Relação resultante: tabela que é o retorno de uma expressão</a:t>
          </a:r>
          <a:endParaRPr lang="en-US"/>
        </a:p>
      </dgm:t>
    </dgm:pt>
    <dgm:pt modelId="{3E4E8A57-3462-447A-A644-013D6C60B370}" type="parTrans" cxnId="{70DDCF29-8A94-49FB-A297-DFC04D4EA4C9}">
      <dgm:prSet/>
      <dgm:spPr/>
      <dgm:t>
        <a:bodyPr/>
        <a:lstStyle/>
        <a:p>
          <a:endParaRPr lang="en-US"/>
        </a:p>
      </dgm:t>
    </dgm:pt>
    <dgm:pt modelId="{8E2B9936-3051-4D9D-8EDF-08960CB32503}" type="sibTrans" cxnId="{70DDCF29-8A94-49FB-A297-DFC04D4EA4C9}">
      <dgm:prSet/>
      <dgm:spPr/>
      <dgm:t>
        <a:bodyPr/>
        <a:lstStyle/>
        <a:p>
          <a:endParaRPr lang="en-US"/>
        </a:p>
      </dgm:t>
    </dgm:pt>
    <dgm:pt modelId="{82BF1580-A1FB-4E91-BAA0-439837F27467}" type="pres">
      <dgm:prSet presAssocID="{747124F5-886D-4FAE-973B-81E43B09F641}" presName="vert0" presStyleCnt="0">
        <dgm:presLayoutVars>
          <dgm:dir/>
          <dgm:animOne val="branch"/>
          <dgm:animLvl val="lvl"/>
        </dgm:presLayoutVars>
      </dgm:prSet>
      <dgm:spPr/>
    </dgm:pt>
    <dgm:pt modelId="{CE84E1C7-DC76-4090-911F-96F903DAF88F}" type="pres">
      <dgm:prSet presAssocID="{A5F6657C-8363-4940-BF69-B92BE96CA1C0}" presName="thickLine" presStyleLbl="alignNode1" presStyleIdx="0" presStyleCnt="7"/>
      <dgm:spPr/>
    </dgm:pt>
    <dgm:pt modelId="{4BD98056-BE64-4ED5-BF8F-297E88D4C380}" type="pres">
      <dgm:prSet presAssocID="{A5F6657C-8363-4940-BF69-B92BE96CA1C0}" presName="horz1" presStyleCnt="0"/>
      <dgm:spPr/>
    </dgm:pt>
    <dgm:pt modelId="{12974903-C823-46DC-A73C-DF9054E6F0C1}" type="pres">
      <dgm:prSet presAssocID="{A5F6657C-8363-4940-BF69-B92BE96CA1C0}" presName="tx1" presStyleLbl="revTx" presStyleIdx="0" presStyleCnt="7"/>
      <dgm:spPr/>
    </dgm:pt>
    <dgm:pt modelId="{6C3386DF-64D0-4F06-B281-5F39EDD5F99B}" type="pres">
      <dgm:prSet presAssocID="{A5F6657C-8363-4940-BF69-B92BE96CA1C0}" presName="vert1" presStyleCnt="0"/>
      <dgm:spPr/>
    </dgm:pt>
    <dgm:pt modelId="{0A210824-37D1-4E02-8D99-D050D4C4C58D}" type="pres">
      <dgm:prSet presAssocID="{A07CBA45-A3B3-4ED2-B24E-44F9BD968A4A}" presName="thickLine" presStyleLbl="alignNode1" presStyleIdx="1" presStyleCnt="7"/>
      <dgm:spPr/>
    </dgm:pt>
    <dgm:pt modelId="{F92B8123-261A-4E20-A181-7B386B901C3F}" type="pres">
      <dgm:prSet presAssocID="{A07CBA45-A3B3-4ED2-B24E-44F9BD968A4A}" presName="horz1" presStyleCnt="0"/>
      <dgm:spPr/>
    </dgm:pt>
    <dgm:pt modelId="{F69B9319-482D-4F99-8369-78EA0E3DD451}" type="pres">
      <dgm:prSet presAssocID="{A07CBA45-A3B3-4ED2-B24E-44F9BD968A4A}" presName="tx1" presStyleLbl="revTx" presStyleIdx="1" presStyleCnt="7"/>
      <dgm:spPr/>
    </dgm:pt>
    <dgm:pt modelId="{593F86A0-E727-4F15-B000-D644BC216C2F}" type="pres">
      <dgm:prSet presAssocID="{A07CBA45-A3B3-4ED2-B24E-44F9BD968A4A}" presName="vert1" presStyleCnt="0"/>
      <dgm:spPr/>
    </dgm:pt>
    <dgm:pt modelId="{929FFCC0-35B2-4929-9728-4565C1BB4F44}" type="pres">
      <dgm:prSet presAssocID="{0178B7CC-FD07-46F2-8791-45AB08AA6139}" presName="thickLine" presStyleLbl="alignNode1" presStyleIdx="2" presStyleCnt="7"/>
      <dgm:spPr/>
    </dgm:pt>
    <dgm:pt modelId="{402978DD-0649-4EDF-8C7B-292D0DC5B5F0}" type="pres">
      <dgm:prSet presAssocID="{0178B7CC-FD07-46F2-8791-45AB08AA6139}" presName="horz1" presStyleCnt="0"/>
      <dgm:spPr/>
    </dgm:pt>
    <dgm:pt modelId="{96B4888A-D939-49C1-9B90-C323411D9C62}" type="pres">
      <dgm:prSet presAssocID="{0178B7CC-FD07-46F2-8791-45AB08AA6139}" presName="tx1" presStyleLbl="revTx" presStyleIdx="2" presStyleCnt="7"/>
      <dgm:spPr/>
    </dgm:pt>
    <dgm:pt modelId="{7F54207D-CD29-4613-9223-E6AA7D805CAE}" type="pres">
      <dgm:prSet presAssocID="{0178B7CC-FD07-46F2-8791-45AB08AA6139}" presName="vert1" presStyleCnt="0"/>
      <dgm:spPr/>
    </dgm:pt>
    <dgm:pt modelId="{A51D9F50-1CB8-492C-8856-5CECF1D7B734}" type="pres">
      <dgm:prSet presAssocID="{9B0BEC3C-6BB7-4366-BB74-2860C1B37508}" presName="thickLine" presStyleLbl="alignNode1" presStyleIdx="3" presStyleCnt="7"/>
      <dgm:spPr/>
    </dgm:pt>
    <dgm:pt modelId="{9AD13E33-ACFB-4680-88EC-0279FFAE561E}" type="pres">
      <dgm:prSet presAssocID="{9B0BEC3C-6BB7-4366-BB74-2860C1B37508}" presName="horz1" presStyleCnt="0"/>
      <dgm:spPr/>
    </dgm:pt>
    <dgm:pt modelId="{A5F4B9E5-F647-42BE-943F-45464A3F02FF}" type="pres">
      <dgm:prSet presAssocID="{9B0BEC3C-6BB7-4366-BB74-2860C1B37508}" presName="tx1" presStyleLbl="revTx" presStyleIdx="3" presStyleCnt="7"/>
      <dgm:spPr/>
    </dgm:pt>
    <dgm:pt modelId="{8903848C-7742-41EB-A339-AFD420CA68E0}" type="pres">
      <dgm:prSet presAssocID="{9B0BEC3C-6BB7-4366-BB74-2860C1B37508}" presName="vert1" presStyleCnt="0"/>
      <dgm:spPr/>
    </dgm:pt>
    <dgm:pt modelId="{3B9994D6-6A0D-4FCD-B27F-B69DD3568469}" type="pres">
      <dgm:prSet presAssocID="{93738DC2-8F49-41EA-A7D6-6AE026D3A8B0}" presName="thickLine" presStyleLbl="alignNode1" presStyleIdx="4" presStyleCnt="7"/>
      <dgm:spPr/>
    </dgm:pt>
    <dgm:pt modelId="{2B34F397-2B8A-47B3-BC2F-2B98A78316AF}" type="pres">
      <dgm:prSet presAssocID="{93738DC2-8F49-41EA-A7D6-6AE026D3A8B0}" presName="horz1" presStyleCnt="0"/>
      <dgm:spPr/>
    </dgm:pt>
    <dgm:pt modelId="{7E7D562F-EFA2-4604-BF8A-47F0F7650740}" type="pres">
      <dgm:prSet presAssocID="{93738DC2-8F49-41EA-A7D6-6AE026D3A8B0}" presName="tx1" presStyleLbl="revTx" presStyleIdx="4" presStyleCnt="7"/>
      <dgm:spPr/>
    </dgm:pt>
    <dgm:pt modelId="{A8F5629E-1F9D-4676-B9DC-2A4C3D69214A}" type="pres">
      <dgm:prSet presAssocID="{93738DC2-8F49-41EA-A7D6-6AE026D3A8B0}" presName="vert1" presStyleCnt="0"/>
      <dgm:spPr/>
    </dgm:pt>
    <dgm:pt modelId="{E09FC44B-86CF-426A-901F-A7D9237DB335}" type="pres">
      <dgm:prSet presAssocID="{8B58271B-DB4A-4C9C-BCC9-B2F5583433D8}" presName="thickLine" presStyleLbl="alignNode1" presStyleIdx="5" presStyleCnt="7"/>
      <dgm:spPr/>
    </dgm:pt>
    <dgm:pt modelId="{26A010B7-7715-4EFC-BC5D-6F80876733A4}" type="pres">
      <dgm:prSet presAssocID="{8B58271B-DB4A-4C9C-BCC9-B2F5583433D8}" presName="horz1" presStyleCnt="0"/>
      <dgm:spPr/>
    </dgm:pt>
    <dgm:pt modelId="{F1BE17B2-7CE9-410B-8E48-5E7958B13D09}" type="pres">
      <dgm:prSet presAssocID="{8B58271B-DB4A-4C9C-BCC9-B2F5583433D8}" presName="tx1" presStyleLbl="revTx" presStyleIdx="5" presStyleCnt="7"/>
      <dgm:spPr/>
    </dgm:pt>
    <dgm:pt modelId="{81306705-31A9-4825-8084-5258B263BAE0}" type="pres">
      <dgm:prSet presAssocID="{8B58271B-DB4A-4C9C-BCC9-B2F5583433D8}" presName="vert1" presStyleCnt="0"/>
      <dgm:spPr/>
    </dgm:pt>
    <dgm:pt modelId="{875A6B08-CFDD-423F-A416-376DC9A99ABD}" type="pres">
      <dgm:prSet presAssocID="{3BC739B2-25DF-4AF6-B34F-D0C480C1F376}" presName="thickLine" presStyleLbl="alignNode1" presStyleIdx="6" presStyleCnt="7"/>
      <dgm:spPr/>
    </dgm:pt>
    <dgm:pt modelId="{A4165F03-7AB4-44DD-A49E-34AE095A23AB}" type="pres">
      <dgm:prSet presAssocID="{3BC739B2-25DF-4AF6-B34F-D0C480C1F376}" presName="horz1" presStyleCnt="0"/>
      <dgm:spPr/>
    </dgm:pt>
    <dgm:pt modelId="{922F7ED9-6252-4CD3-A68D-2A3740D0F541}" type="pres">
      <dgm:prSet presAssocID="{3BC739B2-25DF-4AF6-B34F-D0C480C1F376}" presName="tx1" presStyleLbl="revTx" presStyleIdx="6" presStyleCnt="7"/>
      <dgm:spPr/>
    </dgm:pt>
    <dgm:pt modelId="{1895D73C-E800-4F58-8F5B-1708583DC467}" type="pres">
      <dgm:prSet presAssocID="{3BC739B2-25DF-4AF6-B34F-D0C480C1F376}" presName="vert1" presStyleCnt="0"/>
      <dgm:spPr/>
    </dgm:pt>
  </dgm:ptLst>
  <dgm:cxnLst>
    <dgm:cxn modelId="{950ACF00-EC57-40F7-A9B9-710F0B5B4C71}" srcId="{747124F5-886D-4FAE-973B-81E43B09F641}" destId="{0178B7CC-FD07-46F2-8791-45AB08AA6139}" srcOrd="2" destOrd="0" parTransId="{B980ABEE-9FFD-4493-B651-032CDA8BA6EF}" sibTransId="{12C8D590-9F9D-41C3-B654-47A81713C1A2}"/>
    <dgm:cxn modelId="{70DDCF29-8A94-49FB-A297-DFC04D4EA4C9}" srcId="{747124F5-886D-4FAE-973B-81E43B09F641}" destId="{3BC739B2-25DF-4AF6-B34F-D0C480C1F376}" srcOrd="6" destOrd="0" parTransId="{3E4E8A57-3462-447A-A644-013D6C60B370}" sibTransId="{8E2B9936-3051-4D9D-8EDF-08960CB32503}"/>
    <dgm:cxn modelId="{B6E90734-C81D-4769-A6B1-91E964C408A5}" type="presOf" srcId="{93738DC2-8F49-41EA-A7D6-6AE026D3A8B0}" destId="{7E7D562F-EFA2-4604-BF8A-47F0F7650740}" srcOrd="0" destOrd="0" presId="urn:microsoft.com/office/officeart/2008/layout/LinedList"/>
    <dgm:cxn modelId="{78DCBB3C-6DBE-430D-9A7F-2C3268D6BE91}" type="presOf" srcId="{A5F6657C-8363-4940-BF69-B92BE96CA1C0}" destId="{12974903-C823-46DC-A73C-DF9054E6F0C1}" srcOrd="0" destOrd="0" presId="urn:microsoft.com/office/officeart/2008/layout/LinedList"/>
    <dgm:cxn modelId="{60AF7A64-4323-48DB-91DF-E91158476456}" type="presOf" srcId="{3BC739B2-25DF-4AF6-B34F-D0C480C1F376}" destId="{922F7ED9-6252-4CD3-A68D-2A3740D0F541}" srcOrd="0" destOrd="0" presId="urn:microsoft.com/office/officeart/2008/layout/LinedList"/>
    <dgm:cxn modelId="{CF691E4F-B74B-46E5-B38D-C818680E9F61}" type="presOf" srcId="{0178B7CC-FD07-46F2-8791-45AB08AA6139}" destId="{96B4888A-D939-49C1-9B90-C323411D9C62}" srcOrd="0" destOrd="0" presId="urn:microsoft.com/office/officeart/2008/layout/LinedList"/>
    <dgm:cxn modelId="{09375150-2E1A-4ED3-BBAF-6ED4B7B967C1}" srcId="{747124F5-886D-4FAE-973B-81E43B09F641}" destId="{A5F6657C-8363-4940-BF69-B92BE96CA1C0}" srcOrd="0" destOrd="0" parTransId="{F6ACC7FF-74F9-470C-A8F0-D70BDBF5CC90}" sibTransId="{E3938251-3969-483A-82D7-C627A23DAF99}"/>
    <dgm:cxn modelId="{B3EA0375-0C2A-4B1D-8E2E-0FBC53A468BC}" type="presOf" srcId="{A07CBA45-A3B3-4ED2-B24E-44F9BD968A4A}" destId="{F69B9319-482D-4F99-8369-78EA0E3DD451}" srcOrd="0" destOrd="0" presId="urn:microsoft.com/office/officeart/2008/layout/LinedList"/>
    <dgm:cxn modelId="{ECCE1198-3561-44D6-9383-219E15C345AD}" type="presOf" srcId="{9B0BEC3C-6BB7-4366-BB74-2860C1B37508}" destId="{A5F4B9E5-F647-42BE-943F-45464A3F02FF}" srcOrd="0" destOrd="0" presId="urn:microsoft.com/office/officeart/2008/layout/LinedList"/>
    <dgm:cxn modelId="{EB35879A-EAFE-439B-8875-05B8C30F9696}" srcId="{747124F5-886D-4FAE-973B-81E43B09F641}" destId="{A07CBA45-A3B3-4ED2-B24E-44F9BD968A4A}" srcOrd="1" destOrd="0" parTransId="{65181CBC-3984-48E8-A759-B86366D9DC81}" sibTransId="{21E30C60-CC71-4FA7-8841-4941BA171D4D}"/>
    <dgm:cxn modelId="{833CD29F-4D26-4EAC-A5C1-B00ABA4E881F}" type="presOf" srcId="{8B58271B-DB4A-4C9C-BCC9-B2F5583433D8}" destId="{F1BE17B2-7CE9-410B-8E48-5E7958B13D09}" srcOrd="0" destOrd="0" presId="urn:microsoft.com/office/officeart/2008/layout/LinedList"/>
    <dgm:cxn modelId="{459196B3-F0E9-4625-B8DF-3C4F801306DA}" type="presOf" srcId="{747124F5-886D-4FAE-973B-81E43B09F641}" destId="{82BF1580-A1FB-4E91-BAA0-439837F27467}" srcOrd="0" destOrd="0" presId="urn:microsoft.com/office/officeart/2008/layout/LinedList"/>
    <dgm:cxn modelId="{B03444B9-EFEE-45AB-A261-0A36DDE1CF28}" srcId="{747124F5-886D-4FAE-973B-81E43B09F641}" destId="{93738DC2-8F49-41EA-A7D6-6AE026D3A8B0}" srcOrd="4" destOrd="0" parTransId="{CF4E6410-1BA5-4A70-8812-D0FAB740D6CB}" sibTransId="{95FB17F6-0C7D-4DBC-ABC2-7DEFA9B567C0}"/>
    <dgm:cxn modelId="{89586DC2-F058-4335-A51D-C33AEB4BB6CC}" srcId="{747124F5-886D-4FAE-973B-81E43B09F641}" destId="{9B0BEC3C-6BB7-4366-BB74-2860C1B37508}" srcOrd="3" destOrd="0" parTransId="{C151F315-91BE-435A-814A-FB24C8C5A12B}" sibTransId="{E306BC2E-E655-495D-8857-ABB3B41AC978}"/>
    <dgm:cxn modelId="{A9D3A3D4-2090-4FD3-9608-DF27BDB29838}" srcId="{747124F5-886D-4FAE-973B-81E43B09F641}" destId="{8B58271B-DB4A-4C9C-BCC9-B2F5583433D8}" srcOrd="5" destOrd="0" parTransId="{B4BFCFC4-DF42-49BF-BC5E-54B5D7D1F257}" sibTransId="{62D325CD-24DC-4D0C-B7BB-55632F10C610}"/>
    <dgm:cxn modelId="{9750A613-C837-4184-9F2E-93B557650A42}" type="presParOf" srcId="{82BF1580-A1FB-4E91-BAA0-439837F27467}" destId="{CE84E1C7-DC76-4090-911F-96F903DAF88F}" srcOrd="0" destOrd="0" presId="urn:microsoft.com/office/officeart/2008/layout/LinedList"/>
    <dgm:cxn modelId="{77FFA77C-6616-4F9C-9F23-5F2C231DCF7E}" type="presParOf" srcId="{82BF1580-A1FB-4E91-BAA0-439837F27467}" destId="{4BD98056-BE64-4ED5-BF8F-297E88D4C380}" srcOrd="1" destOrd="0" presId="urn:microsoft.com/office/officeart/2008/layout/LinedList"/>
    <dgm:cxn modelId="{1B659997-7E5B-4D7C-9725-367761FCCF16}" type="presParOf" srcId="{4BD98056-BE64-4ED5-BF8F-297E88D4C380}" destId="{12974903-C823-46DC-A73C-DF9054E6F0C1}" srcOrd="0" destOrd="0" presId="urn:microsoft.com/office/officeart/2008/layout/LinedList"/>
    <dgm:cxn modelId="{307C64B5-8163-4CB1-8CF2-B9428A32BB4E}" type="presParOf" srcId="{4BD98056-BE64-4ED5-BF8F-297E88D4C380}" destId="{6C3386DF-64D0-4F06-B281-5F39EDD5F99B}" srcOrd="1" destOrd="0" presId="urn:microsoft.com/office/officeart/2008/layout/LinedList"/>
    <dgm:cxn modelId="{87A4D09D-BE9D-4CDC-AA76-75026AE7DFE9}" type="presParOf" srcId="{82BF1580-A1FB-4E91-BAA0-439837F27467}" destId="{0A210824-37D1-4E02-8D99-D050D4C4C58D}" srcOrd="2" destOrd="0" presId="urn:microsoft.com/office/officeart/2008/layout/LinedList"/>
    <dgm:cxn modelId="{359710F2-371B-4A3B-B992-BFBF75F91750}" type="presParOf" srcId="{82BF1580-A1FB-4E91-BAA0-439837F27467}" destId="{F92B8123-261A-4E20-A181-7B386B901C3F}" srcOrd="3" destOrd="0" presId="urn:microsoft.com/office/officeart/2008/layout/LinedList"/>
    <dgm:cxn modelId="{403FF79F-113D-4D15-AFC2-343A7B071A86}" type="presParOf" srcId="{F92B8123-261A-4E20-A181-7B386B901C3F}" destId="{F69B9319-482D-4F99-8369-78EA0E3DD451}" srcOrd="0" destOrd="0" presId="urn:microsoft.com/office/officeart/2008/layout/LinedList"/>
    <dgm:cxn modelId="{C7C9ABB2-C8F4-468F-9D43-92B9FFB007F0}" type="presParOf" srcId="{F92B8123-261A-4E20-A181-7B386B901C3F}" destId="{593F86A0-E727-4F15-B000-D644BC216C2F}" srcOrd="1" destOrd="0" presId="urn:microsoft.com/office/officeart/2008/layout/LinedList"/>
    <dgm:cxn modelId="{5213191C-4BE0-411B-9C01-06B91B6D9BFC}" type="presParOf" srcId="{82BF1580-A1FB-4E91-BAA0-439837F27467}" destId="{929FFCC0-35B2-4929-9728-4565C1BB4F44}" srcOrd="4" destOrd="0" presId="urn:microsoft.com/office/officeart/2008/layout/LinedList"/>
    <dgm:cxn modelId="{9874923B-8CB9-4594-AA6D-C5317A90C519}" type="presParOf" srcId="{82BF1580-A1FB-4E91-BAA0-439837F27467}" destId="{402978DD-0649-4EDF-8C7B-292D0DC5B5F0}" srcOrd="5" destOrd="0" presId="urn:microsoft.com/office/officeart/2008/layout/LinedList"/>
    <dgm:cxn modelId="{59C9F411-4EA5-4998-A1E8-760EF94B5659}" type="presParOf" srcId="{402978DD-0649-4EDF-8C7B-292D0DC5B5F0}" destId="{96B4888A-D939-49C1-9B90-C323411D9C62}" srcOrd="0" destOrd="0" presId="urn:microsoft.com/office/officeart/2008/layout/LinedList"/>
    <dgm:cxn modelId="{3E318C68-524F-4C8C-A05E-98435AAAF37C}" type="presParOf" srcId="{402978DD-0649-4EDF-8C7B-292D0DC5B5F0}" destId="{7F54207D-CD29-4613-9223-E6AA7D805CAE}" srcOrd="1" destOrd="0" presId="urn:microsoft.com/office/officeart/2008/layout/LinedList"/>
    <dgm:cxn modelId="{87E0D281-EE0E-426A-B580-29B1DBEC6367}" type="presParOf" srcId="{82BF1580-A1FB-4E91-BAA0-439837F27467}" destId="{A51D9F50-1CB8-492C-8856-5CECF1D7B734}" srcOrd="6" destOrd="0" presId="urn:microsoft.com/office/officeart/2008/layout/LinedList"/>
    <dgm:cxn modelId="{07CB10D1-1CDE-4B5A-9747-8E46C3280E0B}" type="presParOf" srcId="{82BF1580-A1FB-4E91-BAA0-439837F27467}" destId="{9AD13E33-ACFB-4680-88EC-0279FFAE561E}" srcOrd="7" destOrd="0" presId="urn:microsoft.com/office/officeart/2008/layout/LinedList"/>
    <dgm:cxn modelId="{25E28A44-BA20-4E06-A070-43A360550D22}" type="presParOf" srcId="{9AD13E33-ACFB-4680-88EC-0279FFAE561E}" destId="{A5F4B9E5-F647-42BE-943F-45464A3F02FF}" srcOrd="0" destOrd="0" presId="urn:microsoft.com/office/officeart/2008/layout/LinedList"/>
    <dgm:cxn modelId="{445A720F-162B-43A4-8CE2-C6F2B40FB312}" type="presParOf" srcId="{9AD13E33-ACFB-4680-88EC-0279FFAE561E}" destId="{8903848C-7742-41EB-A339-AFD420CA68E0}" srcOrd="1" destOrd="0" presId="urn:microsoft.com/office/officeart/2008/layout/LinedList"/>
    <dgm:cxn modelId="{DBFEF747-7D41-41A9-A6F9-0FF82732DC97}" type="presParOf" srcId="{82BF1580-A1FB-4E91-BAA0-439837F27467}" destId="{3B9994D6-6A0D-4FCD-B27F-B69DD3568469}" srcOrd="8" destOrd="0" presId="urn:microsoft.com/office/officeart/2008/layout/LinedList"/>
    <dgm:cxn modelId="{D778C53E-E79A-49B9-9A59-E531661D5608}" type="presParOf" srcId="{82BF1580-A1FB-4E91-BAA0-439837F27467}" destId="{2B34F397-2B8A-47B3-BC2F-2B98A78316AF}" srcOrd="9" destOrd="0" presId="urn:microsoft.com/office/officeart/2008/layout/LinedList"/>
    <dgm:cxn modelId="{863B2AD7-7E99-4542-9613-E90D9FAA8DAC}" type="presParOf" srcId="{2B34F397-2B8A-47B3-BC2F-2B98A78316AF}" destId="{7E7D562F-EFA2-4604-BF8A-47F0F7650740}" srcOrd="0" destOrd="0" presId="urn:microsoft.com/office/officeart/2008/layout/LinedList"/>
    <dgm:cxn modelId="{A247D5D9-0AD5-420D-8B91-255FC4BD7F92}" type="presParOf" srcId="{2B34F397-2B8A-47B3-BC2F-2B98A78316AF}" destId="{A8F5629E-1F9D-4676-B9DC-2A4C3D69214A}" srcOrd="1" destOrd="0" presId="urn:microsoft.com/office/officeart/2008/layout/LinedList"/>
    <dgm:cxn modelId="{1392826B-AF0E-4F8A-AB30-3AFF288F814D}" type="presParOf" srcId="{82BF1580-A1FB-4E91-BAA0-439837F27467}" destId="{E09FC44B-86CF-426A-901F-A7D9237DB335}" srcOrd="10" destOrd="0" presId="urn:microsoft.com/office/officeart/2008/layout/LinedList"/>
    <dgm:cxn modelId="{B8F2C9F3-1C85-44AF-849A-81842C83583A}" type="presParOf" srcId="{82BF1580-A1FB-4E91-BAA0-439837F27467}" destId="{26A010B7-7715-4EFC-BC5D-6F80876733A4}" srcOrd="11" destOrd="0" presId="urn:microsoft.com/office/officeart/2008/layout/LinedList"/>
    <dgm:cxn modelId="{AC634BFE-1DD4-4035-AF0E-386A5714D152}" type="presParOf" srcId="{26A010B7-7715-4EFC-BC5D-6F80876733A4}" destId="{F1BE17B2-7CE9-410B-8E48-5E7958B13D09}" srcOrd="0" destOrd="0" presId="urn:microsoft.com/office/officeart/2008/layout/LinedList"/>
    <dgm:cxn modelId="{E2A174BA-1A4D-454E-9DCF-AF760EB53AC9}" type="presParOf" srcId="{26A010B7-7715-4EFC-BC5D-6F80876733A4}" destId="{81306705-31A9-4825-8084-5258B263BAE0}" srcOrd="1" destOrd="0" presId="urn:microsoft.com/office/officeart/2008/layout/LinedList"/>
    <dgm:cxn modelId="{B26A7A45-AC7A-40E5-A81D-C338AB0E7ADA}" type="presParOf" srcId="{82BF1580-A1FB-4E91-BAA0-439837F27467}" destId="{875A6B08-CFDD-423F-A416-376DC9A99ABD}" srcOrd="12" destOrd="0" presId="urn:microsoft.com/office/officeart/2008/layout/LinedList"/>
    <dgm:cxn modelId="{F6FCECCA-47C4-42B3-B13E-916303E83B32}" type="presParOf" srcId="{82BF1580-A1FB-4E91-BAA0-439837F27467}" destId="{A4165F03-7AB4-44DD-A49E-34AE095A23AB}" srcOrd="13" destOrd="0" presId="urn:microsoft.com/office/officeart/2008/layout/LinedList"/>
    <dgm:cxn modelId="{D0AF8997-76B3-4B82-B748-9551C5EA5AAD}" type="presParOf" srcId="{A4165F03-7AB4-44DD-A49E-34AE095A23AB}" destId="{922F7ED9-6252-4CD3-A68D-2A3740D0F541}" srcOrd="0" destOrd="0" presId="urn:microsoft.com/office/officeart/2008/layout/LinedList"/>
    <dgm:cxn modelId="{47DF6F30-DD1B-4F17-9AD1-124574BECD90}" type="presParOf" srcId="{A4165F03-7AB4-44DD-A49E-34AE095A23AB}" destId="{1895D73C-E800-4F58-8F5B-1708583DC4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403A6-0703-42A0-832C-56003F8492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1CE74-0E16-458A-8FC3-EEA8C587BA80}">
      <dgm:prSet custT="1"/>
      <dgm:spPr/>
      <dgm:t>
        <a:bodyPr/>
        <a:lstStyle/>
        <a:p>
          <a:r>
            <a:rPr lang="pt-BR" sz="2400" dirty="0"/>
            <a:t>Selecionar os fornecedores de São Paulo que estão ativos.</a:t>
          </a:r>
          <a:endParaRPr lang="en-US" sz="2400" dirty="0"/>
        </a:p>
      </dgm:t>
    </dgm:pt>
    <dgm:pt modelId="{57657B2C-84E6-4EC6-994D-3372364096B6}" type="parTrans" cxnId="{EB117749-F876-4864-8592-7E167411F881}">
      <dgm:prSet/>
      <dgm:spPr/>
      <dgm:t>
        <a:bodyPr/>
        <a:lstStyle/>
        <a:p>
          <a:endParaRPr lang="en-US"/>
        </a:p>
      </dgm:t>
    </dgm:pt>
    <dgm:pt modelId="{E4CD0462-B797-4E79-BF68-1AAC52801A34}" type="sibTrans" cxnId="{EB117749-F876-4864-8592-7E167411F881}">
      <dgm:prSet/>
      <dgm:spPr/>
      <dgm:t>
        <a:bodyPr/>
        <a:lstStyle/>
        <a:p>
          <a:endParaRPr lang="en-US"/>
        </a:p>
      </dgm:t>
    </dgm:pt>
    <dgm:pt modelId="{2DE6BF2E-B559-425C-BF93-D03BC748B001}">
      <dgm:prSet custT="1"/>
      <dgm:spPr/>
      <dgm:t>
        <a:bodyPr/>
        <a:lstStyle/>
        <a:p>
          <a:pPr algn="ctr"/>
          <a:r>
            <a:rPr lang="pt-BR" sz="2400" b="0" i="0" baseline="0" dirty="0">
              <a:latin typeface="Abadi" panose="020B0604020104020204" pitchFamily="34" charset="0"/>
            </a:rPr>
            <a:t>Relação Resultado?</a:t>
          </a:r>
          <a:endParaRPr lang="en-US" sz="2400" dirty="0">
            <a:latin typeface="Abadi" panose="020B0604020104020204" pitchFamily="34" charset="0"/>
          </a:endParaRPr>
        </a:p>
      </dgm:t>
    </dgm:pt>
    <dgm:pt modelId="{C6123C41-E807-4D73-B5F3-20738266EFC1}" type="parTrans" cxnId="{FBFDD056-8296-4CC2-9AD3-F5822DABA80D}">
      <dgm:prSet/>
      <dgm:spPr/>
      <dgm:t>
        <a:bodyPr/>
        <a:lstStyle/>
        <a:p>
          <a:endParaRPr lang="en-US"/>
        </a:p>
      </dgm:t>
    </dgm:pt>
    <dgm:pt modelId="{83B5BB4C-0246-4A03-A5B0-A84F03A353F3}" type="sibTrans" cxnId="{FBFDD056-8296-4CC2-9AD3-F5822DABA80D}">
      <dgm:prSet/>
      <dgm:spPr/>
      <dgm:t>
        <a:bodyPr/>
        <a:lstStyle/>
        <a:p>
          <a:endParaRPr lang="en-US"/>
        </a:p>
      </dgm:t>
    </dgm:pt>
    <dgm:pt modelId="{E04FA5DA-D07E-4FD4-9645-29FCA79AF13B}" type="pres">
      <dgm:prSet presAssocID="{FE8403A6-0703-42A0-832C-56003F8492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B9E579-1327-4EAF-B922-9F6B1FB6AB6A}" type="pres">
      <dgm:prSet presAssocID="{DE31CE74-0E16-458A-8FC3-EEA8C587BA80}" presName="hierRoot1" presStyleCnt="0">
        <dgm:presLayoutVars>
          <dgm:hierBranch val="init"/>
        </dgm:presLayoutVars>
      </dgm:prSet>
      <dgm:spPr/>
    </dgm:pt>
    <dgm:pt modelId="{31E44E67-32E0-4FD8-BDF2-657F909A9A78}" type="pres">
      <dgm:prSet presAssocID="{DE31CE74-0E16-458A-8FC3-EEA8C587BA80}" presName="rootComposite1" presStyleCnt="0"/>
      <dgm:spPr/>
    </dgm:pt>
    <dgm:pt modelId="{7142713C-75CD-474C-B518-4614EF77CF6B}" type="pres">
      <dgm:prSet presAssocID="{DE31CE74-0E16-458A-8FC3-EEA8C587BA80}" presName="rootText1" presStyleLbl="node0" presStyleIdx="0" presStyleCnt="2" custScaleY="51472" custLinFactNeighborX="12" custLinFactNeighborY="-98883">
        <dgm:presLayoutVars>
          <dgm:chPref val="3"/>
        </dgm:presLayoutVars>
      </dgm:prSet>
      <dgm:spPr/>
    </dgm:pt>
    <dgm:pt modelId="{84BEF1A8-E85B-4CDE-A5DB-55110426AE1E}" type="pres">
      <dgm:prSet presAssocID="{DE31CE74-0E16-458A-8FC3-EEA8C587BA80}" presName="rootConnector1" presStyleLbl="node1" presStyleIdx="0" presStyleCnt="0"/>
      <dgm:spPr/>
    </dgm:pt>
    <dgm:pt modelId="{24BE5903-133D-4D4D-BC64-98C23F6CC0D9}" type="pres">
      <dgm:prSet presAssocID="{DE31CE74-0E16-458A-8FC3-EEA8C587BA80}" presName="hierChild2" presStyleCnt="0"/>
      <dgm:spPr/>
    </dgm:pt>
    <dgm:pt modelId="{3875EBD6-397E-4B4D-9FFC-CA95FF5F0867}" type="pres">
      <dgm:prSet presAssocID="{DE31CE74-0E16-458A-8FC3-EEA8C587BA80}" presName="hierChild3" presStyleCnt="0"/>
      <dgm:spPr/>
    </dgm:pt>
    <dgm:pt modelId="{4F2E6153-F519-4EBF-B435-AA5EC1DBE88B}" type="pres">
      <dgm:prSet presAssocID="{2DE6BF2E-B559-425C-BF93-D03BC748B001}" presName="hierRoot1" presStyleCnt="0">
        <dgm:presLayoutVars>
          <dgm:hierBranch val="init"/>
        </dgm:presLayoutVars>
      </dgm:prSet>
      <dgm:spPr/>
    </dgm:pt>
    <dgm:pt modelId="{3115D1F1-BB2A-4468-9EFC-7DF6FB7F2338}" type="pres">
      <dgm:prSet presAssocID="{2DE6BF2E-B559-425C-BF93-D03BC748B001}" presName="rootComposite1" presStyleCnt="0"/>
      <dgm:spPr/>
    </dgm:pt>
    <dgm:pt modelId="{C8BE67FA-C2E2-49D4-A860-AA53AA0CD2CE}" type="pres">
      <dgm:prSet presAssocID="{2DE6BF2E-B559-425C-BF93-D03BC748B001}" presName="rootText1" presStyleLbl="node0" presStyleIdx="1" presStyleCnt="2" custScaleY="45052" custLinFactNeighborX="12" custLinFactNeighborY="-36252">
        <dgm:presLayoutVars>
          <dgm:chPref val="3"/>
        </dgm:presLayoutVars>
      </dgm:prSet>
      <dgm:spPr/>
    </dgm:pt>
    <dgm:pt modelId="{E969E49A-4FEC-49B7-9F09-D0262DD57FAA}" type="pres">
      <dgm:prSet presAssocID="{2DE6BF2E-B559-425C-BF93-D03BC748B001}" presName="rootConnector1" presStyleLbl="node1" presStyleIdx="0" presStyleCnt="0"/>
      <dgm:spPr/>
    </dgm:pt>
    <dgm:pt modelId="{ACE187B1-7187-4F76-B7F0-583A755324D0}" type="pres">
      <dgm:prSet presAssocID="{2DE6BF2E-B559-425C-BF93-D03BC748B001}" presName="hierChild2" presStyleCnt="0"/>
      <dgm:spPr/>
    </dgm:pt>
    <dgm:pt modelId="{A9C579EA-F30A-4233-A3FC-B1E2CBAFD4BC}" type="pres">
      <dgm:prSet presAssocID="{2DE6BF2E-B559-425C-BF93-D03BC748B001}" presName="hierChild3" presStyleCnt="0"/>
      <dgm:spPr/>
    </dgm:pt>
  </dgm:ptLst>
  <dgm:cxnLst>
    <dgm:cxn modelId="{822BAE01-11CD-47E2-9124-B74E6B25CC62}" type="presOf" srcId="{FE8403A6-0703-42A0-832C-56003F8492C5}" destId="{E04FA5DA-D07E-4FD4-9645-29FCA79AF13B}" srcOrd="0" destOrd="0" presId="urn:microsoft.com/office/officeart/2009/3/layout/HorizontalOrganizationChart"/>
    <dgm:cxn modelId="{4AF3E339-A3FC-4839-AD54-86B9F730CA31}" type="presOf" srcId="{2DE6BF2E-B559-425C-BF93-D03BC748B001}" destId="{E969E49A-4FEC-49B7-9F09-D0262DD57FAA}" srcOrd="1" destOrd="0" presId="urn:microsoft.com/office/officeart/2009/3/layout/HorizontalOrganizationChart"/>
    <dgm:cxn modelId="{D5C28C43-92B1-4088-8367-CB7A2EC29A43}" type="presOf" srcId="{DE31CE74-0E16-458A-8FC3-EEA8C587BA80}" destId="{7142713C-75CD-474C-B518-4614EF77CF6B}" srcOrd="0" destOrd="0" presId="urn:microsoft.com/office/officeart/2009/3/layout/HorizontalOrganizationChart"/>
    <dgm:cxn modelId="{EEAC3245-2178-4E65-A234-88EE67B08588}" type="presOf" srcId="{DE31CE74-0E16-458A-8FC3-EEA8C587BA80}" destId="{84BEF1A8-E85B-4CDE-A5DB-55110426AE1E}" srcOrd="1" destOrd="0" presId="urn:microsoft.com/office/officeart/2009/3/layout/HorizontalOrganizationChart"/>
    <dgm:cxn modelId="{EB117749-F876-4864-8592-7E167411F881}" srcId="{FE8403A6-0703-42A0-832C-56003F8492C5}" destId="{DE31CE74-0E16-458A-8FC3-EEA8C587BA80}" srcOrd="0" destOrd="0" parTransId="{57657B2C-84E6-4EC6-994D-3372364096B6}" sibTransId="{E4CD0462-B797-4E79-BF68-1AAC52801A34}"/>
    <dgm:cxn modelId="{FBFDD056-8296-4CC2-9AD3-F5822DABA80D}" srcId="{FE8403A6-0703-42A0-832C-56003F8492C5}" destId="{2DE6BF2E-B559-425C-BF93-D03BC748B001}" srcOrd="1" destOrd="0" parTransId="{C6123C41-E807-4D73-B5F3-20738266EFC1}" sibTransId="{83B5BB4C-0246-4A03-A5B0-A84F03A353F3}"/>
    <dgm:cxn modelId="{20D149C7-A233-45BD-B645-5B381C0CDC6E}" type="presOf" srcId="{2DE6BF2E-B559-425C-BF93-D03BC748B001}" destId="{C8BE67FA-C2E2-49D4-A860-AA53AA0CD2CE}" srcOrd="0" destOrd="0" presId="urn:microsoft.com/office/officeart/2009/3/layout/HorizontalOrganizationChart"/>
    <dgm:cxn modelId="{C340AE40-4A0A-4C0B-B8CA-F192DCB570C9}" type="presParOf" srcId="{E04FA5DA-D07E-4FD4-9645-29FCA79AF13B}" destId="{9FB9E579-1327-4EAF-B922-9F6B1FB6AB6A}" srcOrd="0" destOrd="0" presId="urn:microsoft.com/office/officeart/2009/3/layout/HorizontalOrganizationChart"/>
    <dgm:cxn modelId="{BD5A3255-2A14-4CE7-BBB8-BC55F183FC91}" type="presParOf" srcId="{9FB9E579-1327-4EAF-B922-9F6B1FB6AB6A}" destId="{31E44E67-32E0-4FD8-BDF2-657F909A9A78}" srcOrd="0" destOrd="0" presId="urn:microsoft.com/office/officeart/2009/3/layout/HorizontalOrganizationChart"/>
    <dgm:cxn modelId="{D946FBD5-BAEF-405A-B2DF-3E7A7BACFC90}" type="presParOf" srcId="{31E44E67-32E0-4FD8-BDF2-657F909A9A78}" destId="{7142713C-75CD-474C-B518-4614EF77CF6B}" srcOrd="0" destOrd="0" presId="urn:microsoft.com/office/officeart/2009/3/layout/HorizontalOrganizationChart"/>
    <dgm:cxn modelId="{0A19E20B-94CF-42CB-AA9B-49237E147384}" type="presParOf" srcId="{31E44E67-32E0-4FD8-BDF2-657F909A9A78}" destId="{84BEF1A8-E85B-4CDE-A5DB-55110426AE1E}" srcOrd="1" destOrd="0" presId="urn:microsoft.com/office/officeart/2009/3/layout/HorizontalOrganizationChart"/>
    <dgm:cxn modelId="{8DFBA7FB-9717-4B65-B6A0-D06ADD32B104}" type="presParOf" srcId="{9FB9E579-1327-4EAF-B922-9F6B1FB6AB6A}" destId="{24BE5903-133D-4D4D-BC64-98C23F6CC0D9}" srcOrd="1" destOrd="0" presId="urn:microsoft.com/office/officeart/2009/3/layout/HorizontalOrganizationChart"/>
    <dgm:cxn modelId="{1916BCB5-28EA-4A03-AF16-B62982F44AD2}" type="presParOf" srcId="{9FB9E579-1327-4EAF-B922-9F6B1FB6AB6A}" destId="{3875EBD6-397E-4B4D-9FFC-CA95FF5F0867}" srcOrd="2" destOrd="0" presId="urn:microsoft.com/office/officeart/2009/3/layout/HorizontalOrganizationChart"/>
    <dgm:cxn modelId="{0B76AC78-502F-4664-94FB-32E6C9F393B5}" type="presParOf" srcId="{E04FA5DA-D07E-4FD4-9645-29FCA79AF13B}" destId="{4F2E6153-F519-4EBF-B435-AA5EC1DBE88B}" srcOrd="1" destOrd="0" presId="urn:microsoft.com/office/officeart/2009/3/layout/HorizontalOrganizationChart"/>
    <dgm:cxn modelId="{3358A6CE-6A78-4068-B060-EC1430B06EA5}" type="presParOf" srcId="{4F2E6153-F519-4EBF-B435-AA5EC1DBE88B}" destId="{3115D1F1-BB2A-4468-9EFC-7DF6FB7F2338}" srcOrd="0" destOrd="0" presId="urn:microsoft.com/office/officeart/2009/3/layout/HorizontalOrganizationChart"/>
    <dgm:cxn modelId="{1FD366D4-AB72-4EF4-BC5A-301EC1F1B4AA}" type="presParOf" srcId="{3115D1F1-BB2A-4468-9EFC-7DF6FB7F2338}" destId="{C8BE67FA-C2E2-49D4-A860-AA53AA0CD2CE}" srcOrd="0" destOrd="0" presId="urn:microsoft.com/office/officeart/2009/3/layout/HorizontalOrganizationChart"/>
    <dgm:cxn modelId="{383AF5D0-790E-448A-B53D-EA88724878CD}" type="presParOf" srcId="{3115D1F1-BB2A-4468-9EFC-7DF6FB7F2338}" destId="{E969E49A-4FEC-49B7-9F09-D0262DD57FAA}" srcOrd="1" destOrd="0" presId="urn:microsoft.com/office/officeart/2009/3/layout/HorizontalOrganizationChart"/>
    <dgm:cxn modelId="{A911B2A2-2C32-404C-889E-F9F0E43080B3}" type="presParOf" srcId="{4F2E6153-F519-4EBF-B435-AA5EC1DBE88B}" destId="{ACE187B1-7187-4F76-B7F0-583A755324D0}" srcOrd="1" destOrd="0" presId="urn:microsoft.com/office/officeart/2009/3/layout/HorizontalOrganizationChart"/>
    <dgm:cxn modelId="{1ABC3319-6B10-4DEC-AE5E-A0CC4F1BCAFD}" type="presParOf" srcId="{4F2E6153-F519-4EBF-B435-AA5EC1DBE88B}" destId="{A9C579EA-F30A-4233-A3FC-B1E2CBAFD4BC}" srcOrd="2" destOrd="0" presId="urn:microsoft.com/office/officeart/2009/3/layout/HorizontalOrganizationChart"/>
  </dgm:cxnLst>
  <dgm:bg/>
  <dgm:whole>
    <a:ln>
      <a:solidFill>
        <a:schemeClr val="accent1"/>
      </a:solidFill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8403A6-0703-42A0-832C-56003F8492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1CE74-0E16-458A-8FC3-EEA8C587BA80}">
      <dgm:prSet custT="1"/>
      <dgm:spPr/>
      <dgm:t>
        <a:bodyPr/>
        <a:lstStyle/>
        <a:p>
          <a:r>
            <a:rPr lang="pt-BR" sz="2400" dirty="0"/>
            <a:t>Crie operação para selecionar o(s) Fornecimento(s) de menos de 300 peças feito(s) pelo fornecedor F1</a:t>
          </a:r>
        </a:p>
        <a:p>
          <a:r>
            <a:rPr lang="pt-BR" sz="2400" dirty="0"/>
            <a:t>.</a:t>
          </a:r>
          <a:endParaRPr lang="en-US" sz="2400" dirty="0"/>
        </a:p>
      </dgm:t>
    </dgm:pt>
    <dgm:pt modelId="{57657B2C-84E6-4EC6-994D-3372364096B6}" type="parTrans" cxnId="{EB117749-F876-4864-8592-7E167411F881}">
      <dgm:prSet/>
      <dgm:spPr/>
      <dgm:t>
        <a:bodyPr/>
        <a:lstStyle/>
        <a:p>
          <a:endParaRPr lang="en-US"/>
        </a:p>
      </dgm:t>
    </dgm:pt>
    <dgm:pt modelId="{E4CD0462-B797-4E79-BF68-1AAC52801A34}" type="sibTrans" cxnId="{EB117749-F876-4864-8592-7E167411F881}">
      <dgm:prSet/>
      <dgm:spPr/>
      <dgm:t>
        <a:bodyPr/>
        <a:lstStyle/>
        <a:p>
          <a:endParaRPr lang="en-US"/>
        </a:p>
      </dgm:t>
    </dgm:pt>
    <dgm:pt modelId="{2DE6BF2E-B559-425C-BF93-D03BC748B001}">
      <dgm:prSet custT="1"/>
      <dgm:spPr/>
      <dgm:t>
        <a:bodyPr/>
        <a:lstStyle/>
        <a:p>
          <a:pPr algn="ctr"/>
          <a:r>
            <a:rPr lang="pt-BR" sz="2400" b="0" i="0" baseline="0" dirty="0">
              <a:latin typeface="Abadi" panose="020B0604020104020204" pitchFamily="34" charset="0"/>
            </a:rPr>
            <a:t>Relação Resultado?</a:t>
          </a:r>
          <a:endParaRPr lang="en-US" sz="2400" dirty="0">
            <a:latin typeface="Abadi" panose="020B0604020104020204" pitchFamily="34" charset="0"/>
          </a:endParaRPr>
        </a:p>
      </dgm:t>
    </dgm:pt>
    <dgm:pt modelId="{C6123C41-E807-4D73-B5F3-20738266EFC1}" type="parTrans" cxnId="{FBFDD056-8296-4CC2-9AD3-F5822DABA80D}">
      <dgm:prSet/>
      <dgm:spPr/>
      <dgm:t>
        <a:bodyPr/>
        <a:lstStyle/>
        <a:p>
          <a:endParaRPr lang="en-US"/>
        </a:p>
      </dgm:t>
    </dgm:pt>
    <dgm:pt modelId="{83B5BB4C-0246-4A03-A5B0-A84F03A353F3}" type="sibTrans" cxnId="{FBFDD056-8296-4CC2-9AD3-F5822DABA80D}">
      <dgm:prSet/>
      <dgm:spPr/>
      <dgm:t>
        <a:bodyPr/>
        <a:lstStyle/>
        <a:p>
          <a:endParaRPr lang="en-US"/>
        </a:p>
      </dgm:t>
    </dgm:pt>
    <dgm:pt modelId="{E04FA5DA-D07E-4FD4-9645-29FCA79AF13B}" type="pres">
      <dgm:prSet presAssocID="{FE8403A6-0703-42A0-832C-56003F8492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B9E579-1327-4EAF-B922-9F6B1FB6AB6A}" type="pres">
      <dgm:prSet presAssocID="{DE31CE74-0E16-458A-8FC3-EEA8C587BA80}" presName="hierRoot1" presStyleCnt="0">
        <dgm:presLayoutVars>
          <dgm:hierBranch val="init"/>
        </dgm:presLayoutVars>
      </dgm:prSet>
      <dgm:spPr/>
    </dgm:pt>
    <dgm:pt modelId="{31E44E67-32E0-4FD8-BDF2-657F909A9A78}" type="pres">
      <dgm:prSet presAssocID="{DE31CE74-0E16-458A-8FC3-EEA8C587BA80}" presName="rootComposite1" presStyleCnt="0"/>
      <dgm:spPr/>
    </dgm:pt>
    <dgm:pt modelId="{7142713C-75CD-474C-B518-4614EF77CF6B}" type="pres">
      <dgm:prSet presAssocID="{DE31CE74-0E16-458A-8FC3-EEA8C587BA80}" presName="rootText1" presStyleLbl="node0" presStyleIdx="0" presStyleCnt="2" custScaleY="51472" custLinFactNeighborX="12" custLinFactNeighborY="-98883">
        <dgm:presLayoutVars>
          <dgm:chPref val="3"/>
        </dgm:presLayoutVars>
      </dgm:prSet>
      <dgm:spPr/>
    </dgm:pt>
    <dgm:pt modelId="{84BEF1A8-E85B-4CDE-A5DB-55110426AE1E}" type="pres">
      <dgm:prSet presAssocID="{DE31CE74-0E16-458A-8FC3-EEA8C587BA80}" presName="rootConnector1" presStyleLbl="node1" presStyleIdx="0" presStyleCnt="0"/>
      <dgm:spPr/>
    </dgm:pt>
    <dgm:pt modelId="{24BE5903-133D-4D4D-BC64-98C23F6CC0D9}" type="pres">
      <dgm:prSet presAssocID="{DE31CE74-0E16-458A-8FC3-EEA8C587BA80}" presName="hierChild2" presStyleCnt="0"/>
      <dgm:spPr/>
    </dgm:pt>
    <dgm:pt modelId="{3875EBD6-397E-4B4D-9FFC-CA95FF5F0867}" type="pres">
      <dgm:prSet presAssocID="{DE31CE74-0E16-458A-8FC3-EEA8C587BA80}" presName="hierChild3" presStyleCnt="0"/>
      <dgm:spPr/>
    </dgm:pt>
    <dgm:pt modelId="{4F2E6153-F519-4EBF-B435-AA5EC1DBE88B}" type="pres">
      <dgm:prSet presAssocID="{2DE6BF2E-B559-425C-BF93-D03BC748B001}" presName="hierRoot1" presStyleCnt="0">
        <dgm:presLayoutVars>
          <dgm:hierBranch val="init"/>
        </dgm:presLayoutVars>
      </dgm:prSet>
      <dgm:spPr/>
    </dgm:pt>
    <dgm:pt modelId="{3115D1F1-BB2A-4468-9EFC-7DF6FB7F2338}" type="pres">
      <dgm:prSet presAssocID="{2DE6BF2E-B559-425C-BF93-D03BC748B001}" presName="rootComposite1" presStyleCnt="0"/>
      <dgm:spPr/>
    </dgm:pt>
    <dgm:pt modelId="{C8BE67FA-C2E2-49D4-A860-AA53AA0CD2CE}" type="pres">
      <dgm:prSet presAssocID="{2DE6BF2E-B559-425C-BF93-D03BC748B001}" presName="rootText1" presStyleLbl="node0" presStyleIdx="1" presStyleCnt="2" custScaleY="45052" custLinFactNeighborX="12" custLinFactNeighborY="-36252">
        <dgm:presLayoutVars>
          <dgm:chPref val="3"/>
        </dgm:presLayoutVars>
      </dgm:prSet>
      <dgm:spPr/>
    </dgm:pt>
    <dgm:pt modelId="{E969E49A-4FEC-49B7-9F09-D0262DD57FAA}" type="pres">
      <dgm:prSet presAssocID="{2DE6BF2E-B559-425C-BF93-D03BC748B001}" presName="rootConnector1" presStyleLbl="node1" presStyleIdx="0" presStyleCnt="0"/>
      <dgm:spPr/>
    </dgm:pt>
    <dgm:pt modelId="{ACE187B1-7187-4F76-B7F0-583A755324D0}" type="pres">
      <dgm:prSet presAssocID="{2DE6BF2E-B559-425C-BF93-D03BC748B001}" presName="hierChild2" presStyleCnt="0"/>
      <dgm:spPr/>
    </dgm:pt>
    <dgm:pt modelId="{A9C579EA-F30A-4233-A3FC-B1E2CBAFD4BC}" type="pres">
      <dgm:prSet presAssocID="{2DE6BF2E-B559-425C-BF93-D03BC748B001}" presName="hierChild3" presStyleCnt="0"/>
      <dgm:spPr/>
    </dgm:pt>
  </dgm:ptLst>
  <dgm:cxnLst>
    <dgm:cxn modelId="{822BAE01-11CD-47E2-9124-B74E6B25CC62}" type="presOf" srcId="{FE8403A6-0703-42A0-832C-56003F8492C5}" destId="{E04FA5DA-D07E-4FD4-9645-29FCA79AF13B}" srcOrd="0" destOrd="0" presId="urn:microsoft.com/office/officeart/2009/3/layout/HorizontalOrganizationChart"/>
    <dgm:cxn modelId="{4AF3E339-A3FC-4839-AD54-86B9F730CA31}" type="presOf" srcId="{2DE6BF2E-B559-425C-BF93-D03BC748B001}" destId="{E969E49A-4FEC-49B7-9F09-D0262DD57FAA}" srcOrd="1" destOrd="0" presId="urn:microsoft.com/office/officeart/2009/3/layout/HorizontalOrganizationChart"/>
    <dgm:cxn modelId="{D5C28C43-92B1-4088-8367-CB7A2EC29A43}" type="presOf" srcId="{DE31CE74-0E16-458A-8FC3-EEA8C587BA80}" destId="{7142713C-75CD-474C-B518-4614EF77CF6B}" srcOrd="0" destOrd="0" presId="urn:microsoft.com/office/officeart/2009/3/layout/HorizontalOrganizationChart"/>
    <dgm:cxn modelId="{EEAC3245-2178-4E65-A234-88EE67B08588}" type="presOf" srcId="{DE31CE74-0E16-458A-8FC3-EEA8C587BA80}" destId="{84BEF1A8-E85B-4CDE-A5DB-55110426AE1E}" srcOrd="1" destOrd="0" presId="urn:microsoft.com/office/officeart/2009/3/layout/HorizontalOrganizationChart"/>
    <dgm:cxn modelId="{EB117749-F876-4864-8592-7E167411F881}" srcId="{FE8403A6-0703-42A0-832C-56003F8492C5}" destId="{DE31CE74-0E16-458A-8FC3-EEA8C587BA80}" srcOrd="0" destOrd="0" parTransId="{57657B2C-84E6-4EC6-994D-3372364096B6}" sibTransId="{E4CD0462-B797-4E79-BF68-1AAC52801A34}"/>
    <dgm:cxn modelId="{FBFDD056-8296-4CC2-9AD3-F5822DABA80D}" srcId="{FE8403A6-0703-42A0-832C-56003F8492C5}" destId="{2DE6BF2E-B559-425C-BF93-D03BC748B001}" srcOrd="1" destOrd="0" parTransId="{C6123C41-E807-4D73-B5F3-20738266EFC1}" sibTransId="{83B5BB4C-0246-4A03-A5B0-A84F03A353F3}"/>
    <dgm:cxn modelId="{20D149C7-A233-45BD-B645-5B381C0CDC6E}" type="presOf" srcId="{2DE6BF2E-B559-425C-BF93-D03BC748B001}" destId="{C8BE67FA-C2E2-49D4-A860-AA53AA0CD2CE}" srcOrd="0" destOrd="0" presId="urn:microsoft.com/office/officeart/2009/3/layout/HorizontalOrganizationChart"/>
    <dgm:cxn modelId="{C340AE40-4A0A-4C0B-B8CA-F192DCB570C9}" type="presParOf" srcId="{E04FA5DA-D07E-4FD4-9645-29FCA79AF13B}" destId="{9FB9E579-1327-4EAF-B922-9F6B1FB6AB6A}" srcOrd="0" destOrd="0" presId="urn:microsoft.com/office/officeart/2009/3/layout/HorizontalOrganizationChart"/>
    <dgm:cxn modelId="{BD5A3255-2A14-4CE7-BBB8-BC55F183FC91}" type="presParOf" srcId="{9FB9E579-1327-4EAF-B922-9F6B1FB6AB6A}" destId="{31E44E67-32E0-4FD8-BDF2-657F909A9A78}" srcOrd="0" destOrd="0" presId="urn:microsoft.com/office/officeart/2009/3/layout/HorizontalOrganizationChart"/>
    <dgm:cxn modelId="{D946FBD5-BAEF-405A-B2DF-3E7A7BACFC90}" type="presParOf" srcId="{31E44E67-32E0-4FD8-BDF2-657F909A9A78}" destId="{7142713C-75CD-474C-B518-4614EF77CF6B}" srcOrd="0" destOrd="0" presId="urn:microsoft.com/office/officeart/2009/3/layout/HorizontalOrganizationChart"/>
    <dgm:cxn modelId="{0A19E20B-94CF-42CB-AA9B-49237E147384}" type="presParOf" srcId="{31E44E67-32E0-4FD8-BDF2-657F909A9A78}" destId="{84BEF1A8-E85B-4CDE-A5DB-55110426AE1E}" srcOrd="1" destOrd="0" presId="urn:microsoft.com/office/officeart/2009/3/layout/HorizontalOrganizationChart"/>
    <dgm:cxn modelId="{8DFBA7FB-9717-4B65-B6A0-D06ADD32B104}" type="presParOf" srcId="{9FB9E579-1327-4EAF-B922-9F6B1FB6AB6A}" destId="{24BE5903-133D-4D4D-BC64-98C23F6CC0D9}" srcOrd="1" destOrd="0" presId="urn:microsoft.com/office/officeart/2009/3/layout/HorizontalOrganizationChart"/>
    <dgm:cxn modelId="{1916BCB5-28EA-4A03-AF16-B62982F44AD2}" type="presParOf" srcId="{9FB9E579-1327-4EAF-B922-9F6B1FB6AB6A}" destId="{3875EBD6-397E-4B4D-9FFC-CA95FF5F0867}" srcOrd="2" destOrd="0" presId="urn:microsoft.com/office/officeart/2009/3/layout/HorizontalOrganizationChart"/>
    <dgm:cxn modelId="{0B76AC78-502F-4664-94FB-32E6C9F393B5}" type="presParOf" srcId="{E04FA5DA-D07E-4FD4-9645-29FCA79AF13B}" destId="{4F2E6153-F519-4EBF-B435-AA5EC1DBE88B}" srcOrd="1" destOrd="0" presId="urn:microsoft.com/office/officeart/2009/3/layout/HorizontalOrganizationChart"/>
    <dgm:cxn modelId="{3358A6CE-6A78-4068-B060-EC1430B06EA5}" type="presParOf" srcId="{4F2E6153-F519-4EBF-B435-AA5EC1DBE88B}" destId="{3115D1F1-BB2A-4468-9EFC-7DF6FB7F2338}" srcOrd="0" destOrd="0" presId="urn:microsoft.com/office/officeart/2009/3/layout/HorizontalOrganizationChart"/>
    <dgm:cxn modelId="{1FD366D4-AB72-4EF4-BC5A-301EC1F1B4AA}" type="presParOf" srcId="{3115D1F1-BB2A-4468-9EFC-7DF6FB7F2338}" destId="{C8BE67FA-C2E2-49D4-A860-AA53AA0CD2CE}" srcOrd="0" destOrd="0" presId="urn:microsoft.com/office/officeart/2009/3/layout/HorizontalOrganizationChart"/>
    <dgm:cxn modelId="{383AF5D0-790E-448A-B53D-EA88724878CD}" type="presParOf" srcId="{3115D1F1-BB2A-4468-9EFC-7DF6FB7F2338}" destId="{E969E49A-4FEC-49B7-9F09-D0262DD57FAA}" srcOrd="1" destOrd="0" presId="urn:microsoft.com/office/officeart/2009/3/layout/HorizontalOrganizationChart"/>
    <dgm:cxn modelId="{A911B2A2-2C32-404C-889E-F9F0E43080B3}" type="presParOf" srcId="{4F2E6153-F519-4EBF-B435-AA5EC1DBE88B}" destId="{ACE187B1-7187-4F76-B7F0-583A755324D0}" srcOrd="1" destOrd="0" presId="urn:microsoft.com/office/officeart/2009/3/layout/HorizontalOrganizationChart"/>
    <dgm:cxn modelId="{1ABC3319-6B10-4DEC-AE5E-A0CC4F1BCAFD}" type="presParOf" srcId="{4F2E6153-F519-4EBF-B435-AA5EC1DBE88B}" destId="{A9C579EA-F30A-4233-A3FC-B1E2CBAFD4BC}" srcOrd="2" destOrd="0" presId="urn:microsoft.com/office/officeart/2009/3/layout/HorizontalOrganizationChart"/>
  </dgm:cxnLst>
  <dgm:bg/>
  <dgm:whole>
    <a:ln>
      <a:solidFill>
        <a:schemeClr val="accent1"/>
      </a:solidFill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8403A6-0703-42A0-832C-56003F8492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1CE74-0E16-458A-8FC3-EEA8C587BA80}">
      <dgm:prSet custT="1"/>
      <dgm:spPr/>
      <dgm:t>
        <a:bodyPr/>
        <a:lstStyle/>
        <a:p>
          <a:r>
            <a:rPr lang="pt-BR" sz="2400" dirty="0"/>
            <a:t>Crie projeção para obter o nome e a cidade dos fornecedores.</a:t>
          </a:r>
          <a:endParaRPr lang="en-US" sz="2400" dirty="0"/>
        </a:p>
      </dgm:t>
    </dgm:pt>
    <dgm:pt modelId="{57657B2C-84E6-4EC6-994D-3372364096B6}" type="parTrans" cxnId="{EB117749-F876-4864-8592-7E167411F881}">
      <dgm:prSet/>
      <dgm:spPr/>
      <dgm:t>
        <a:bodyPr/>
        <a:lstStyle/>
        <a:p>
          <a:endParaRPr lang="en-US"/>
        </a:p>
      </dgm:t>
    </dgm:pt>
    <dgm:pt modelId="{E4CD0462-B797-4E79-BF68-1AAC52801A34}" type="sibTrans" cxnId="{EB117749-F876-4864-8592-7E167411F881}">
      <dgm:prSet/>
      <dgm:spPr/>
      <dgm:t>
        <a:bodyPr/>
        <a:lstStyle/>
        <a:p>
          <a:endParaRPr lang="en-US"/>
        </a:p>
      </dgm:t>
    </dgm:pt>
    <dgm:pt modelId="{2DE6BF2E-B559-425C-BF93-D03BC748B001}">
      <dgm:prSet custT="1"/>
      <dgm:spPr/>
      <dgm:t>
        <a:bodyPr/>
        <a:lstStyle/>
        <a:p>
          <a:pPr algn="ctr"/>
          <a:r>
            <a:rPr lang="pt-BR" sz="2400" b="0" i="0" baseline="0" dirty="0">
              <a:latin typeface="Abadi" panose="020B0604020104020204" pitchFamily="34" charset="0"/>
            </a:rPr>
            <a:t>Relação Resultado?</a:t>
          </a:r>
          <a:endParaRPr lang="en-US" sz="2400" dirty="0">
            <a:latin typeface="Abadi" panose="020B0604020104020204" pitchFamily="34" charset="0"/>
          </a:endParaRPr>
        </a:p>
      </dgm:t>
    </dgm:pt>
    <dgm:pt modelId="{C6123C41-E807-4D73-B5F3-20738266EFC1}" type="parTrans" cxnId="{FBFDD056-8296-4CC2-9AD3-F5822DABA80D}">
      <dgm:prSet/>
      <dgm:spPr/>
      <dgm:t>
        <a:bodyPr/>
        <a:lstStyle/>
        <a:p>
          <a:endParaRPr lang="en-US"/>
        </a:p>
      </dgm:t>
    </dgm:pt>
    <dgm:pt modelId="{83B5BB4C-0246-4A03-A5B0-A84F03A353F3}" type="sibTrans" cxnId="{FBFDD056-8296-4CC2-9AD3-F5822DABA80D}">
      <dgm:prSet/>
      <dgm:spPr/>
      <dgm:t>
        <a:bodyPr/>
        <a:lstStyle/>
        <a:p>
          <a:endParaRPr lang="en-US"/>
        </a:p>
      </dgm:t>
    </dgm:pt>
    <dgm:pt modelId="{E04FA5DA-D07E-4FD4-9645-29FCA79AF13B}" type="pres">
      <dgm:prSet presAssocID="{FE8403A6-0703-42A0-832C-56003F8492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B9E579-1327-4EAF-B922-9F6B1FB6AB6A}" type="pres">
      <dgm:prSet presAssocID="{DE31CE74-0E16-458A-8FC3-EEA8C587BA80}" presName="hierRoot1" presStyleCnt="0">
        <dgm:presLayoutVars>
          <dgm:hierBranch val="init"/>
        </dgm:presLayoutVars>
      </dgm:prSet>
      <dgm:spPr/>
    </dgm:pt>
    <dgm:pt modelId="{31E44E67-32E0-4FD8-BDF2-657F909A9A78}" type="pres">
      <dgm:prSet presAssocID="{DE31CE74-0E16-458A-8FC3-EEA8C587BA80}" presName="rootComposite1" presStyleCnt="0"/>
      <dgm:spPr/>
    </dgm:pt>
    <dgm:pt modelId="{7142713C-75CD-474C-B518-4614EF77CF6B}" type="pres">
      <dgm:prSet presAssocID="{DE31CE74-0E16-458A-8FC3-EEA8C587BA80}" presName="rootText1" presStyleLbl="node0" presStyleIdx="0" presStyleCnt="2" custScaleY="51472" custLinFactNeighborX="12" custLinFactNeighborY="-98883">
        <dgm:presLayoutVars>
          <dgm:chPref val="3"/>
        </dgm:presLayoutVars>
      </dgm:prSet>
      <dgm:spPr/>
    </dgm:pt>
    <dgm:pt modelId="{84BEF1A8-E85B-4CDE-A5DB-55110426AE1E}" type="pres">
      <dgm:prSet presAssocID="{DE31CE74-0E16-458A-8FC3-EEA8C587BA80}" presName="rootConnector1" presStyleLbl="node1" presStyleIdx="0" presStyleCnt="0"/>
      <dgm:spPr/>
    </dgm:pt>
    <dgm:pt modelId="{24BE5903-133D-4D4D-BC64-98C23F6CC0D9}" type="pres">
      <dgm:prSet presAssocID="{DE31CE74-0E16-458A-8FC3-EEA8C587BA80}" presName="hierChild2" presStyleCnt="0"/>
      <dgm:spPr/>
    </dgm:pt>
    <dgm:pt modelId="{3875EBD6-397E-4B4D-9FFC-CA95FF5F0867}" type="pres">
      <dgm:prSet presAssocID="{DE31CE74-0E16-458A-8FC3-EEA8C587BA80}" presName="hierChild3" presStyleCnt="0"/>
      <dgm:spPr/>
    </dgm:pt>
    <dgm:pt modelId="{4F2E6153-F519-4EBF-B435-AA5EC1DBE88B}" type="pres">
      <dgm:prSet presAssocID="{2DE6BF2E-B559-425C-BF93-D03BC748B001}" presName="hierRoot1" presStyleCnt="0">
        <dgm:presLayoutVars>
          <dgm:hierBranch val="init"/>
        </dgm:presLayoutVars>
      </dgm:prSet>
      <dgm:spPr/>
    </dgm:pt>
    <dgm:pt modelId="{3115D1F1-BB2A-4468-9EFC-7DF6FB7F2338}" type="pres">
      <dgm:prSet presAssocID="{2DE6BF2E-B559-425C-BF93-D03BC748B001}" presName="rootComposite1" presStyleCnt="0"/>
      <dgm:spPr/>
    </dgm:pt>
    <dgm:pt modelId="{C8BE67FA-C2E2-49D4-A860-AA53AA0CD2CE}" type="pres">
      <dgm:prSet presAssocID="{2DE6BF2E-B559-425C-BF93-D03BC748B001}" presName="rootText1" presStyleLbl="node0" presStyleIdx="1" presStyleCnt="2" custScaleY="45052" custLinFactNeighborX="12" custLinFactNeighborY="-36252">
        <dgm:presLayoutVars>
          <dgm:chPref val="3"/>
        </dgm:presLayoutVars>
      </dgm:prSet>
      <dgm:spPr/>
    </dgm:pt>
    <dgm:pt modelId="{E969E49A-4FEC-49B7-9F09-D0262DD57FAA}" type="pres">
      <dgm:prSet presAssocID="{2DE6BF2E-B559-425C-BF93-D03BC748B001}" presName="rootConnector1" presStyleLbl="node1" presStyleIdx="0" presStyleCnt="0"/>
      <dgm:spPr/>
    </dgm:pt>
    <dgm:pt modelId="{ACE187B1-7187-4F76-B7F0-583A755324D0}" type="pres">
      <dgm:prSet presAssocID="{2DE6BF2E-B559-425C-BF93-D03BC748B001}" presName="hierChild2" presStyleCnt="0"/>
      <dgm:spPr/>
    </dgm:pt>
    <dgm:pt modelId="{A9C579EA-F30A-4233-A3FC-B1E2CBAFD4BC}" type="pres">
      <dgm:prSet presAssocID="{2DE6BF2E-B559-425C-BF93-D03BC748B001}" presName="hierChild3" presStyleCnt="0"/>
      <dgm:spPr/>
    </dgm:pt>
  </dgm:ptLst>
  <dgm:cxnLst>
    <dgm:cxn modelId="{822BAE01-11CD-47E2-9124-B74E6B25CC62}" type="presOf" srcId="{FE8403A6-0703-42A0-832C-56003F8492C5}" destId="{E04FA5DA-D07E-4FD4-9645-29FCA79AF13B}" srcOrd="0" destOrd="0" presId="urn:microsoft.com/office/officeart/2009/3/layout/HorizontalOrganizationChart"/>
    <dgm:cxn modelId="{4AF3E339-A3FC-4839-AD54-86B9F730CA31}" type="presOf" srcId="{2DE6BF2E-B559-425C-BF93-D03BC748B001}" destId="{E969E49A-4FEC-49B7-9F09-D0262DD57FAA}" srcOrd="1" destOrd="0" presId="urn:microsoft.com/office/officeart/2009/3/layout/HorizontalOrganizationChart"/>
    <dgm:cxn modelId="{D5C28C43-92B1-4088-8367-CB7A2EC29A43}" type="presOf" srcId="{DE31CE74-0E16-458A-8FC3-EEA8C587BA80}" destId="{7142713C-75CD-474C-B518-4614EF77CF6B}" srcOrd="0" destOrd="0" presId="urn:microsoft.com/office/officeart/2009/3/layout/HorizontalOrganizationChart"/>
    <dgm:cxn modelId="{EEAC3245-2178-4E65-A234-88EE67B08588}" type="presOf" srcId="{DE31CE74-0E16-458A-8FC3-EEA8C587BA80}" destId="{84BEF1A8-E85B-4CDE-A5DB-55110426AE1E}" srcOrd="1" destOrd="0" presId="urn:microsoft.com/office/officeart/2009/3/layout/HorizontalOrganizationChart"/>
    <dgm:cxn modelId="{EB117749-F876-4864-8592-7E167411F881}" srcId="{FE8403A6-0703-42A0-832C-56003F8492C5}" destId="{DE31CE74-0E16-458A-8FC3-EEA8C587BA80}" srcOrd="0" destOrd="0" parTransId="{57657B2C-84E6-4EC6-994D-3372364096B6}" sibTransId="{E4CD0462-B797-4E79-BF68-1AAC52801A34}"/>
    <dgm:cxn modelId="{FBFDD056-8296-4CC2-9AD3-F5822DABA80D}" srcId="{FE8403A6-0703-42A0-832C-56003F8492C5}" destId="{2DE6BF2E-B559-425C-BF93-D03BC748B001}" srcOrd="1" destOrd="0" parTransId="{C6123C41-E807-4D73-B5F3-20738266EFC1}" sibTransId="{83B5BB4C-0246-4A03-A5B0-A84F03A353F3}"/>
    <dgm:cxn modelId="{20D149C7-A233-45BD-B645-5B381C0CDC6E}" type="presOf" srcId="{2DE6BF2E-B559-425C-BF93-D03BC748B001}" destId="{C8BE67FA-C2E2-49D4-A860-AA53AA0CD2CE}" srcOrd="0" destOrd="0" presId="urn:microsoft.com/office/officeart/2009/3/layout/HorizontalOrganizationChart"/>
    <dgm:cxn modelId="{C340AE40-4A0A-4C0B-B8CA-F192DCB570C9}" type="presParOf" srcId="{E04FA5DA-D07E-4FD4-9645-29FCA79AF13B}" destId="{9FB9E579-1327-4EAF-B922-9F6B1FB6AB6A}" srcOrd="0" destOrd="0" presId="urn:microsoft.com/office/officeart/2009/3/layout/HorizontalOrganizationChart"/>
    <dgm:cxn modelId="{BD5A3255-2A14-4CE7-BBB8-BC55F183FC91}" type="presParOf" srcId="{9FB9E579-1327-4EAF-B922-9F6B1FB6AB6A}" destId="{31E44E67-32E0-4FD8-BDF2-657F909A9A78}" srcOrd="0" destOrd="0" presId="urn:microsoft.com/office/officeart/2009/3/layout/HorizontalOrganizationChart"/>
    <dgm:cxn modelId="{D946FBD5-BAEF-405A-B2DF-3E7A7BACFC90}" type="presParOf" srcId="{31E44E67-32E0-4FD8-BDF2-657F909A9A78}" destId="{7142713C-75CD-474C-B518-4614EF77CF6B}" srcOrd="0" destOrd="0" presId="urn:microsoft.com/office/officeart/2009/3/layout/HorizontalOrganizationChart"/>
    <dgm:cxn modelId="{0A19E20B-94CF-42CB-AA9B-49237E147384}" type="presParOf" srcId="{31E44E67-32E0-4FD8-BDF2-657F909A9A78}" destId="{84BEF1A8-E85B-4CDE-A5DB-55110426AE1E}" srcOrd="1" destOrd="0" presId="urn:microsoft.com/office/officeart/2009/3/layout/HorizontalOrganizationChart"/>
    <dgm:cxn modelId="{8DFBA7FB-9717-4B65-B6A0-D06ADD32B104}" type="presParOf" srcId="{9FB9E579-1327-4EAF-B922-9F6B1FB6AB6A}" destId="{24BE5903-133D-4D4D-BC64-98C23F6CC0D9}" srcOrd="1" destOrd="0" presId="urn:microsoft.com/office/officeart/2009/3/layout/HorizontalOrganizationChart"/>
    <dgm:cxn modelId="{1916BCB5-28EA-4A03-AF16-B62982F44AD2}" type="presParOf" srcId="{9FB9E579-1327-4EAF-B922-9F6B1FB6AB6A}" destId="{3875EBD6-397E-4B4D-9FFC-CA95FF5F0867}" srcOrd="2" destOrd="0" presId="urn:microsoft.com/office/officeart/2009/3/layout/HorizontalOrganizationChart"/>
    <dgm:cxn modelId="{0B76AC78-502F-4664-94FB-32E6C9F393B5}" type="presParOf" srcId="{E04FA5DA-D07E-4FD4-9645-29FCA79AF13B}" destId="{4F2E6153-F519-4EBF-B435-AA5EC1DBE88B}" srcOrd="1" destOrd="0" presId="urn:microsoft.com/office/officeart/2009/3/layout/HorizontalOrganizationChart"/>
    <dgm:cxn modelId="{3358A6CE-6A78-4068-B060-EC1430B06EA5}" type="presParOf" srcId="{4F2E6153-F519-4EBF-B435-AA5EC1DBE88B}" destId="{3115D1F1-BB2A-4468-9EFC-7DF6FB7F2338}" srcOrd="0" destOrd="0" presId="urn:microsoft.com/office/officeart/2009/3/layout/HorizontalOrganizationChart"/>
    <dgm:cxn modelId="{1FD366D4-AB72-4EF4-BC5A-301EC1F1B4AA}" type="presParOf" srcId="{3115D1F1-BB2A-4468-9EFC-7DF6FB7F2338}" destId="{C8BE67FA-C2E2-49D4-A860-AA53AA0CD2CE}" srcOrd="0" destOrd="0" presId="urn:microsoft.com/office/officeart/2009/3/layout/HorizontalOrganizationChart"/>
    <dgm:cxn modelId="{383AF5D0-790E-448A-B53D-EA88724878CD}" type="presParOf" srcId="{3115D1F1-BB2A-4468-9EFC-7DF6FB7F2338}" destId="{E969E49A-4FEC-49B7-9F09-D0262DD57FAA}" srcOrd="1" destOrd="0" presId="urn:microsoft.com/office/officeart/2009/3/layout/HorizontalOrganizationChart"/>
    <dgm:cxn modelId="{A911B2A2-2C32-404C-889E-F9F0E43080B3}" type="presParOf" srcId="{4F2E6153-F519-4EBF-B435-AA5EC1DBE88B}" destId="{ACE187B1-7187-4F76-B7F0-583A755324D0}" srcOrd="1" destOrd="0" presId="urn:microsoft.com/office/officeart/2009/3/layout/HorizontalOrganizationChart"/>
    <dgm:cxn modelId="{1ABC3319-6B10-4DEC-AE5E-A0CC4F1BCAFD}" type="presParOf" srcId="{4F2E6153-F519-4EBF-B435-AA5EC1DBE88B}" destId="{A9C579EA-F30A-4233-A3FC-B1E2CBAFD4BC}" srcOrd="2" destOrd="0" presId="urn:microsoft.com/office/officeart/2009/3/layout/HorizontalOrganizationChart"/>
  </dgm:cxnLst>
  <dgm:bg/>
  <dgm:whole>
    <a:ln>
      <a:solidFill>
        <a:schemeClr val="accent1"/>
      </a:solidFill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8403A6-0703-42A0-832C-56003F8492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1CE74-0E16-458A-8FC3-EEA8C587BA80}">
      <dgm:prSet custT="1"/>
      <dgm:spPr/>
      <dgm:t>
        <a:bodyPr/>
        <a:lstStyle/>
        <a:p>
          <a:r>
            <a:rPr lang="pt-BR" sz="2400" dirty="0"/>
            <a:t>Crie projeção para obter o código, nome preço das peças de Porto Alegre.</a:t>
          </a:r>
          <a:endParaRPr lang="en-US" sz="2400" dirty="0"/>
        </a:p>
      </dgm:t>
    </dgm:pt>
    <dgm:pt modelId="{57657B2C-84E6-4EC6-994D-3372364096B6}" type="parTrans" cxnId="{EB117749-F876-4864-8592-7E167411F881}">
      <dgm:prSet/>
      <dgm:spPr/>
      <dgm:t>
        <a:bodyPr/>
        <a:lstStyle/>
        <a:p>
          <a:endParaRPr lang="en-US"/>
        </a:p>
      </dgm:t>
    </dgm:pt>
    <dgm:pt modelId="{E4CD0462-B797-4E79-BF68-1AAC52801A34}" type="sibTrans" cxnId="{EB117749-F876-4864-8592-7E167411F881}">
      <dgm:prSet/>
      <dgm:spPr/>
      <dgm:t>
        <a:bodyPr/>
        <a:lstStyle/>
        <a:p>
          <a:endParaRPr lang="en-US"/>
        </a:p>
      </dgm:t>
    </dgm:pt>
    <dgm:pt modelId="{2DE6BF2E-B559-425C-BF93-D03BC748B001}">
      <dgm:prSet custT="1"/>
      <dgm:spPr/>
      <dgm:t>
        <a:bodyPr/>
        <a:lstStyle/>
        <a:p>
          <a:pPr algn="ctr"/>
          <a:r>
            <a:rPr lang="pt-BR" sz="2400" b="0" i="0" baseline="0" dirty="0">
              <a:latin typeface="Abadi" panose="020B0604020104020204" pitchFamily="34" charset="0"/>
            </a:rPr>
            <a:t>Relação Resultado?</a:t>
          </a:r>
          <a:endParaRPr lang="en-US" sz="2400" dirty="0">
            <a:latin typeface="Abadi" panose="020B0604020104020204" pitchFamily="34" charset="0"/>
          </a:endParaRPr>
        </a:p>
      </dgm:t>
    </dgm:pt>
    <dgm:pt modelId="{C6123C41-E807-4D73-B5F3-20738266EFC1}" type="parTrans" cxnId="{FBFDD056-8296-4CC2-9AD3-F5822DABA80D}">
      <dgm:prSet/>
      <dgm:spPr/>
      <dgm:t>
        <a:bodyPr/>
        <a:lstStyle/>
        <a:p>
          <a:endParaRPr lang="en-US"/>
        </a:p>
      </dgm:t>
    </dgm:pt>
    <dgm:pt modelId="{83B5BB4C-0246-4A03-A5B0-A84F03A353F3}" type="sibTrans" cxnId="{FBFDD056-8296-4CC2-9AD3-F5822DABA80D}">
      <dgm:prSet/>
      <dgm:spPr/>
      <dgm:t>
        <a:bodyPr/>
        <a:lstStyle/>
        <a:p>
          <a:endParaRPr lang="en-US"/>
        </a:p>
      </dgm:t>
    </dgm:pt>
    <dgm:pt modelId="{E04FA5DA-D07E-4FD4-9645-29FCA79AF13B}" type="pres">
      <dgm:prSet presAssocID="{FE8403A6-0703-42A0-832C-56003F8492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B9E579-1327-4EAF-B922-9F6B1FB6AB6A}" type="pres">
      <dgm:prSet presAssocID="{DE31CE74-0E16-458A-8FC3-EEA8C587BA80}" presName="hierRoot1" presStyleCnt="0">
        <dgm:presLayoutVars>
          <dgm:hierBranch val="init"/>
        </dgm:presLayoutVars>
      </dgm:prSet>
      <dgm:spPr/>
    </dgm:pt>
    <dgm:pt modelId="{31E44E67-32E0-4FD8-BDF2-657F909A9A78}" type="pres">
      <dgm:prSet presAssocID="{DE31CE74-0E16-458A-8FC3-EEA8C587BA80}" presName="rootComposite1" presStyleCnt="0"/>
      <dgm:spPr/>
    </dgm:pt>
    <dgm:pt modelId="{7142713C-75CD-474C-B518-4614EF77CF6B}" type="pres">
      <dgm:prSet presAssocID="{DE31CE74-0E16-458A-8FC3-EEA8C587BA80}" presName="rootText1" presStyleLbl="node0" presStyleIdx="0" presStyleCnt="2" custScaleY="51472" custLinFactNeighborX="12" custLinFactNeighborY="-98883">
        <dgm:presLayoutVars>
          <dgm:chPref val="3"/>
        </dgm:presLayoutVars>
      </dgm:prSet>
      <dgm:spPr/>
    </dgm:pt>
    <dgm:pt modelId="{84BEF1A8-E85B-4CDE-A5DB-55110426AE1E}" type="pres">
      <dgm:prSet presAssocID="{DE31CE74-0E16-458A-8FC3-EEA8C587BA80}" presName="rootConnector1" presStyleLbl="node1" presStyleIdx="0" presStyleCnt="0"/>
      <dgm:spPr/>
    </dgm:pt>
    <dgm:pt modelId="{24BE5903-133D-4D4D-BC64-98C23F6CC0D9}" type="pres">
      <dgm:prSet presAssocID="{DE31CE74-0E16-458A-8FC3-EEA8C587BA80}" presName="hierChild2" presStyleCnt="0"/>
      <dgm:spPr/>
    </dgm:pt>
    <dgm:pt modelId="{3875EBD6-397E-4B4D-9FFC-CA95FF5F0867}" type="pres">
      <dgm:prSet presAssocID="{DE31CE74-0E16-458A-8FC3-EEA8C587BA80}" presName="hierChild3" presStyleCnt="0"/>
      <dgm:spPr/>
    </dgm:pt>
    <dgm:pt modelId="{4F2E6153-F519-4EBF-B435-AA5EC1DBE88B}" type="pres">
      <dgm:prSet presAssocID="{2DE6BF2E-B559-425C-BF93-D03BC748B001}" presName="hierRoot1" presStyleCnt="0">
        <dgm:presLayoutVars>
          <dgm:hierBranch val="init"/>
        </dgm:presLayoutVars>
      </dgm:prSet>
      <dgm:spPr/>
    </dgm:pt>
    <dgm:pt modelId="{3115D1F1-BB2A-4468-9EFC-7DF6FB7F2338}" type="pres">
      <dgm:prSet presAssocID="{2DE6BF2E-B559-425C-BF93-D03BC748B001}" presName="rootComposite1" presStyleCnt="0"/>
      <dgm:spPr/>
    </dgm:pt>
    <dgm:pt modelId="{C8BE67FA-C2E2-49D4-A860-AA53AA0CD2CE}" type="pres">
      <dgm:prSet presAssocID="{2DE6BF2E-B559-425C-BF93-D03BC748B001}" presName="rootText1" presStyleLbl="node0" presStyleIdx="1" presStyleCnt="2" custScaleY="45052" custLinFactNeighborX="12" custLinFactNeighborY="-36252">
        <dgm:presLayoutVars>
          <dgm:chPref val="3"/>
        </dgm:presLayoutVars>
      </dgm:prSet>
      <dgm:spPr/>
    </dgm:pt>
    <dgm:pt modelId="{E969E49A-4FEC-49B7-9F09-D0262DD57FAA}" type="pres">
      <dgm:prSet presAssocID="{2DE6BF2E-B559-425C-BF93-D03BC748B001}" presName="rootConnector1" presStyleLbl="node1" presStyleIdx="0" presStyleCnt="0"/>
      <dgm:spPr/>
    </dgm:pt>
    <dgm:pt modelId="{ACE187B1-7187-4F76-B7F0-583A755324D0}" type="pres">
      <dgm:prSet presAssocID="{2DE6BF2E-B559-425C-BF93-D03BC748B001}" presName="hierChild2" presStyleCnt="0"/>
      <dgm:spPr/>
    </dgm:pt>
    <dgm:pt modelId="{A9C579EA-F30A-4233-A3FC-B1E2CBAFD4BC}" type="pres">
      <dgm:prSet presAssocID="{2DE6BF2E-B559-425C-BF93-D03BC748B001}" presName="hierChild3" presStyleCnt="0"/>
      <dgm:spPr/>
    </dgm:pt>
  </dgm:ptLst>
  <dgm:cxnLst>
    <dgm:cxn modelId="{822BAE01-11CD-47E2-9124-B74E6B25CC62}" type="presOf" srcId="{FE8403A6-0703-42A0-832C-56003F8492C5}" destId="{E04FA5DA-D07E-4FD4-9645-29FCA79AF13B}" srcOrd="0" destOrd="0" presId="urn:microsoft.com/office/officeart/2009/3/layout/HorizontalOrganizationChart"/>
    <dgm:cxn modelId="{4AF3E339-A3FC-4839-AD54-86B9F730CA31}" type="presOf" srcId="{2DE6BF2E-B559-425C-BF93-D03BC748B001}" destId="{E969E49A-4FEC-49B7-9F09-D0262DD57FAA}" srcOrd="1" destOrd="0" presId="urn:microsoft.com/office/officeart/2009/3/layout/HorizontalOrganizationChart"/>
    <dgm:cxn modelId="{D5C28C43-92B1-4088-8367-CB7A2EC29A43}" type="presOf" srcId="{DE31CE74-0E16-458A-8FC3-EEA8C587BA80}" destId="{7142713C-75CD-474C-B518-4614EF77CF6B}" srcOrd="0" destOrd="0" presId="urn:microsoft.com/office/officeart/2009/3/layout/HorizontalOrganizationChart"/>
    <dgm:cxn modelId="{EEAC3245-2178-4E65-A234-88EE67B08588}" type="presOf" srcId="{DE31CE74-0E16-458A-8FC3-EEA8C587BA80}" destId="{84BEF1A8-E85B-4CDE-A5DB-55110426AE1E}" srcOrd="1" destOrd="0" presId="urn:microsoft.com/office/officeart/2009/3/layout/HorizontalOrganizationChart"/>
    <dgm:cxn modelId="{EB117749-F876-4864-8592-7E167411F881}" srcId="{FE8403A6-0703-42A0-832C-56003F8492C5}" destId="{DE31CE74-0E16-458A-8FC3-EEA8C587BA80}" srcOrd="0" destOrd="0" parTransId="{57657B2C-84E6-4EC6-994D-3372364096B6}" sibTransId="{E4CD0462-B797-4E79-BF68-1AAC52801A34}"/>
    <dgm:cxn modelId="{FBFDD056-8296-4CC2-9AD3-F5822DABA80D}" srcId="{FE8403A6-0703-42A0-832C-56003F8492C5}" destId="{2DE6BF2E-B559-425C-BF93-D03BC748B001}" srcOrd="1" destOrd="0" parTransId="{C6123C41-E807-4D73-B5F3-20738266EFC1}" sibTransId="{83B5BB4C-0246-4A03-A5B0-A84F03A353F3}"/>
    <dgm:cxn modelId="{20D149C7-A233-45BD-B645-5B381C0CDC6E}" type="presOf" srcId="{2DE6BF2E-B559-425C-BF93-D03BC748B001}" destId="{C8BE67FA-C2E2-49D4-A860-AA53AA0CD2CE}" srcOrd="0" destOrd="0" presId="urn:microsoft.com/office/officeart/2009/3/layout/HorizontalOrganizationChart"/>
    <dgm:cxn modelId="{C340AE40-4A0A-4C0B-B8CA-F192DCB570C9}" type="presParOf" srcId="{E04FA5DA-D07E-4FD4-9645-29FCA79AF13B}" destId="{9FB9E579-1327-4EAF-B922-9F6B1FB6AB6A}" srcOrd="0" destOrd="0" presId="urn:microsoft.com/office/officeart/2009/3/layout/HorizontalOrganizationChart"/>
    <dgm:cxn modelId="{BD5A3255-2A14-4CE7-BBB8-BC55F183FC91}" type="presParOf" srcId="{9FB9E579-1327-4EAF-B922-9F6B1FB6AB6A}" destId="{31E44E67-32E0-4FD8-BDF2-657F909A9A78}" srcOrd="0" destOrd="0" presId="urn:microsoft.com/office/officeart/2009/3/layout/HorizontalOrganizationChart"/>
    <dgm:cxn modelId="{D946FBD5-BAEF-405A-B2DF-3E7A7BACFC90}" type="presParOf" srcId="{31E44E67-32E0-4FD8-BDF2-657F909A9A78}" destId="{7142713C-75CD-474C-B518-4614EF77CF6B}" srcOrd="0" destOrd="0" presId="urn:microsoft.com/office/officeart/2009/3/layout/HorizontalOrganizationChart"/>
    <dgm:cxn modelId="{0A19E20B-94CF-42CB-AA9B-49237E147384}" type="presParOf" srcId="{31E44E67-32E0-4FD8-BDF2-657F909A9A78}" destId="{84BEF1A8-E85B-4CDE-A5DB-55110426AE1E}" srcOrd="1" destOrd="0" presId="urn:microsoft.com/office/officeart/2009/3/layout/HorizontalOrganizationChart"/>
    <dgm:cxn modelId="{8DFBA7FB-9717-4B65-B6A0-D06ADD32B104}" type="presParOf" srcId="{9FB9E579-1327-4EAF-B922-9F6B1FB6AB6A}" destId="{24BE5903-133D-4D4D-BC64-98C23F6CC0D9}" srcOrd="1" destOrd="0" presId="urn:microsoft.com/office/officeart/2009/3/layout/HorizontalOrganizationChart"/>
    <dgm:cxn modelId="{1916BCB5-28EA-4A03-AF16-B62982F44AD2}" type="presParOf" srcId="{9FB9E579-1327-4EAF-B922-9F6B1FB6AB6A}" destId="{3875EBD6-397E-4B4D-9FFC-CA95FF5F0867}" srcOrd="2" destOrd="0" presId="urn:microsoft.com/office/officeart/2009/3/layout/HorizontalOrganizationChart"/>
    <dgm:cxn modelId="{0B76AC78-502F-4664-94FB-32E6C9F393B5}" type="presParOf" srcId="{E04FA5DA-D07E-4FD4-9645-29FCA79AF13B}" destId="{4F2E6153-F519-4EBF-B435-AA5EC1DBE88B}" srcOrd="1" destOrd="0" presId="urn:microsoft.com/office/officeart/2009/3/layout/HorizontalOrganizationChart"/>
    <dgm:cxn modelId="{3358A6CE-6A78-4068-B060-EC1430B06EA5}" type="presParOf" srcId="{4F2E6153-F519-4EBF-B435-AA5EC1DBE88B}" destId="{3115D1F1-BB2A-4468-9EFC-7DF6FB7F2338}" srcOrd="0" destOrd="0" presId="urn:microsoft.com/office/officeart/2009/3/layout/HorizontalOrganizationChart"/>
    <dgm:cxn modelId="{1FD366D4-AB72-4EF4-BC5A-301EC1F1B4AA}" type="presParOf" srcId="{3115D1F1-BB2A-4468-9EFC-7DF6FB7F2338}" destId="{C8BE67FA-C2E2-49D4-A860-AA53AA0CD2CE}" srcOrd="0" destOrd="0" presId="urn:microsoft.com/office/officeart/2009/3/layout/HorizontalOrganizationChart"/>
    <dgm:cxn modelId="{383AF5D0-790E-448A-B53D-EA88724878CD}" type="presParOf" srcId="{3115D1F1-BB2A-4468-9EFC-7DF6FB7F2338}" destId="{E969E49A-4FEC-49B7-9F09-D0262DD57FAA}" srcOrd="1" destOrd="0" presId="urn:microsoft.com/office/officeart/2009/3/layout/HorizontalOrganizationChart"/>
    <dgm:cxn modelId="{A911B2A2-2C32-404C-889E-F9F0E43080B3}" type="presParOf" srcId="{4F2E6153-F519-4EBF-B435-AA5EC1DBE88B}" destId="{ACE187B1-7187-4F76-B7F0-583A755324D0}" srcOrd="1" destOrd="0" presId="urn:microsoft.com/office/officeart/2009/3/layout/HorizontalOrganizationChart"/>
    <dgm:cxn modelId="{1ABC3319-6B10-4DEC-AE5E-A0CC4F1BCAFD}" type="presParOf" srcId="{4F2E6153-F519-4EBF-B435-AA5EC1DBE88B}" destId="{A9C579EA-F30A-4233-A3FC-B1E2CBAFD4BC}" srcOrd="2" destOrd="0" presId="urn:microsoft.com/office/officeart/2009/3/layout/HorizontalOrganizationChart"/>
  </dgm:cxnLst>
  <dgm:bg/>
  <dgm:whole>
    <a:ln>
      <a:solidFill>
        <a:schemeClr val="accent1"/>
      </a:solidFill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8403A6-0703-42A0-832C-56003F8492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1CE74-0E16-458A-8FC3-EEA8C587BA80}">
      <dgm:prSet custT="1"/>
      <dgm:spPr/>
      <dgm:t>
        <a:bodyPr/>
        <a:lstStyle/>
        <a:p>
          <a:r>
            <a:rPr lang="pt-BR" sz="2400" dirty="0"/>
            <a:t>Crie seleção para os fornecimentos de Eixo com mais de 200 unidades</a:t>
          </a:r>
          <a:endParaRPr lang="en-US" sz="2400" dirty="0"/>
        </a:p>
      </dgm:t>
    </dgm:pt>
    <dgm:pt modelId="{57657B2C-84E6-4EC6-994D-3372364096B6}" type="parTrans" cxnId="{EB117749-F876-4864-8592-7E167411F881}">
      <dgm:prSet/>
      <dgm:spPr/>
      <dgm:t>
        <a:bodyPr/>
        <a:lstStyle/>
        <a:p>
          <a:endParaRPr lang="en-US"/>
        </a:p>
      </dgm:t>
    </dgm:pt>
    <dgm:pt modelId="{E4CD0462-B797-4E79-BF68-1AAC52801A34}" type="sibTrans" cxnId="{EB117749-F876-4864-8592-7E167411F881}">
      <dgm:prSet/>
      <dgm:spPr/>
      <dgm:t>
        <a:bodyPr/>
        <a:lstStyle/>
        <a:p>
          <a:endParaRPr lang="en-US"/>
        </a:p>
      </dgm:t>
    </dgm:pt>
    <dgm:pt modelId="{2DE6BF2E-B559-425C-BF93-D03BC748B001}">
      <dgm:prSet custT="1"/>
      <dgm:spPr/>
      <dgm:t>
        <a:bodyPr/>
        <a:lstStyle/>
        <a:p>
          <a:pPr algn="ctr"/>
          <a:r>
            <a:rPr lang="pt-BR" sz="2400" b="0" i="0" baseline="0" dirty="0">
              <a:latin typeface="Abadi" panose="020B0604020104020204" pitchFamily="34" charset="0"/>
            </a:rPr>
            <a:t>Relação Resultado?</a:t>
          </a:r>
          <a:endParaRPr lang="en-US" sz="2400" dirty="0">
            <a:latin typeface="Abadi" panose="020B0604020104020204" pitchFamily="34" charset="0"/>
          </a:endParaRPr>
        </a:p>
      </dgm:t>
    </dgm:pt>
    <dgm:pt modelId="{C6123C41-E807-4D73-B5F3-20738266EFC1}" type="parTrans" cxnId="{FBFDD056-8296-4CC2-9AD3-F5822DABA80D}">
      <dgm:prSet/>
      <dgm:spPr/>
      <dgm:t>
        <a:bodyPr/>
        <a:lstStyle/>
        <a:p>
          <a:endParaRPr lang="en-US"/>
        </a:p>
      </dgm:t>
    </dgm:pt>
    <dgm:pt modelId="{83B5BB4C-0246-4A03-A5B0-A84F03A353F3}" type="sibTrans" cxnId="{FBFDD056-8296-4CC2-9AD3-F5822DABA80D}">
      <dgm:prSet/>
      <dgm:spPr/>
      <dgm:t>
        <a:bodyPr/>
        <a:lstStyle/>
        <a:p>
          <a:endParaRPr lang="en-US"/>
        </a:p>
      </dgm:t>
    </dgm:pt>
    <dgm:pt modelId="{E04FA5DA-D07E-4FD4-9645-29FCA79AF13B}" type="pres">
      <dgm:prSet presAssocID="{FE8403A6-0703-42A0-832C-56003F8492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B9E579-1327-4EAF-B922-9F6B1FB6AB6A}" type="pres">
      <dgm:prSet presAssocID="{DE31CE74-0E16-458A-8FC3-EEA8C587BA80}" presName="hierRoot1" presStyleCnt="0">
        <dgm:presLayoutVars>
          <dgm:hierBranch val="init"/>
        </dgm:presLayoutVars>
      </dgm:prSet>
      <dgm:spPr/>
    </dgm:pt>
    <dgm:pt modelId="{31E44E67-32E0-4FD8-BDF2-657F909A9A78}" type="pres">
      <dgm:prSet presAssocID="{DE31CE74-0E16-458A-8FC3-EEA8C587BA80}" presName="rootComposite1" presStyleCnt="0"/>
      <dgm:spPr/>
    </dgm:pt>
    <dgm:pt modelId="{7142713C-75CD-474C-B518-4614EF77CF6B}" type="pres">
      <dgm:prSet presAssocID="{DE31CE74-0E16-458A-8FC3-EEA8C587BA80}" presName="rootText1" presStyleLbl="node0" presStyleIdx="0" presStyleCnt="2" custScaleY="51472" custLinFactNeighborX="12" custLinFactNeighborY="-98883">
        <dgm:presLayoutVars>
          <dgm:chPref val="3"/>
        </dgm:presLayoutVars>
      </dgm:prSet>
      <dgm:spPr/>
    </dgm:pt>
    <dgm:pt modelId="{84BEF1A8-E85B-4CDE-A5DB-55110426AE1E}" type="pres">
      <dgm:prSet presAssocID="{DE31CE74-0E16-458A-8FC3-EEA8C587BA80}" presName="rootConnector1" presStyleLbl="node1" presStyleIdx="0" presStyleCnt="0"/>
      <dgm:spPr/>
    </dgm:pt>
    <dgm:pt modelId="{24BE5903-133D-4D4D-BC64-98C23F6CC0D9}" type="pres">
      <dgm:prSet presAssocID="{DE31CE74-0E16-458A-8FC3-EEA8C587BA80}" presName="hierChild2" presStyleCnt="0"/>
      <dgm:spPr/>
    </dgm:pt>
    <dgm:pt modelId="{3875EBD6-397E-4B4D-9FFC-CA95FF5F0867}" type="pres">
      <dgm:prSet presAssocID="{DE31CE74-0E16-458A-8FC3-EEA8C587BA80}" presName="hierChild3" presStyleCnt="0"/>
      <dgm:spPr/>
    </dgm:pt>
    <dgm:pt modelId="{4F2E6153-F519-4EBF-B435-AA5EC1DBE88B}" type="pres">
      <dgm:prSet presAssocID="{2DE6BF2E-B559-425C-BF93-D03BC748B001}" presName="hierRoot1" presStyleCnt="0">
        <dgm:presLayoutVars>
          <dgm:hierBranch val="init"/>
        </dgm:presLayoutVars>
      </dgm:prSet>
      <dgm:spPr/>
    </dgm:pt>
    <dgm:pt modelId="{3115D1F1-BB2A-4468-9EFC-7DF6FB7F2338}" type="pres">
      <dgm:prSet presAssocID="{2DE6BF2E-B559-425C-BF93-D03BC748B001}" presName="rootComposite1" presStyleCnt="0"/>
      <dgm:spPr/>
    </dgm:pt>
    <dgm:pt modelId="{C8BE67FA-C2E2-49D4-A860-AA53AA0CD2CE}" type="pres">
      <dgm:prSet presAssocID="{2DE6BF2E-B559-425C-BF93-D03BC748B001}" presName="rootText1" presStyleLbl="node0" presStyleIdx="1" presStyleCnt="2" custScaleY="45052" custLinFactNeighborX="12" custLinFactNeighborY="-36252">
        <dgm:presLayoutVars>
          <dgm:chPref val="3"/>
        </dgm:presLayoutVars>
      </dgm:prSet>
      <dgm:spPr/>
    </dgm:pt>
    <dgm:pt modelId="{E969E49A-4FEC-49B7-9F09-D0262DD57FAA}" type="pres">
      <dgm:prSet presAssocID="{2DE6BF2E-B559-425C-BF93-D03BC748B001}" presName="rootConnector1" presStyleLbl="node1" presStyleIdx="0" presStyleCnt="0"/>
      <dgm:spPr/>
    </dgm:pt>
    <dgm:pt modelId="{ACE187B1-7187-4F76-B7F0-583A755324D0}" type="pres">
      <dgm:prSet presAssocID="{2DE6BF2E-B559-425C-BF93-D03BC748B001}" presName="hierChild2" presStyleCnt="0"/>
      <dgm:spPr/>
    </dgm:pt>
    <dgm:pt modelId="{A9C579EA-F30A-4233-A3FC-B1E2CBAFD4BC}" type="pres">
      <dgm:prSet presAssocID="{2DE6BF2E-B559-425C-BF93-D03BC748B001}" presName="hierChild3" presStyleCnt="0"/>
      <dgm:spPr/>
    </dgm:pt>
  </dgm:ptLst>
  <dgm:cxnLst>
    <dgm:cxn modelId="{822BAE01-11CD-47E2-9124-B74E6B25CC62}" type="presOf" srcId="{FE8403A6-0703-42A0-832C-56003F8492C5}" destId="{E04FA5DA-D07E-4FD4-9645-29FCA79AF13B}" srcOrd="0" destOrd="0" presId="urn:microsoft.com/office/officeart/2009/3/layout/HorizontalOrganizationChart"/>
    <dgm:cxn modelId="{4AF3E339-A3FC-4839-AD54-86B9F730CA31}" type="presOf" srcId="{2DE6BF2E-B559-425C-BF93-D03BC748B001}" destId="{E969E49A-4FEC-49B7-9F09-D0262DD57FAA}" srcOrd="1" destOrd="0" presId="urn:microsoft.com/office/officeart/2009/3/layout/HorizontalOrganizationChart"/>
    <dgm:cxn modelId="{D5C28C43-92B1-4088-8367-CB7A2EC29A43}" type="presOf" srcId="{DE31CE74-0E16-458A-8FC3-EEA8C587BA80}" destId="{7142713C-75CD-474C-B518-4614EF77CF6B}" srcOrd="0" destOrd="0" presId="urn:microsoft.com/office/officeart/2009/3/layout/HorizontalOrganizationChart"/>
    <dgm:cxn modelId="{EEAC3245-2178-4E65-A234-88EE67B08588}" type="presOf" srcId="{DE31CE74-0E16-458A-8FC3-EEA8C587BA80}" destId="{84BEF1A8-E85B-4CDE-A5DB-55110426AE1E}" srcOrd="1" destOrd="0" presId="urn:microsoft.com/office/officeart/2009/3/layout/HorizontalOrganizationChart"/>
    <dgm:cxn modelId="{EB117749-F876-4864-8592-7E167411F881}" srcId="{FE8403A6-0703-42A0-832C-56003F8492C5}" destId="{DE31CE74-0E16-458A-8FC3-EEA8C587BA80}" srcOrd="0" destOrd="0" parTransId="{57657B2C-84E6-4EC6-994D-3372364096B6}" sibTransId="{E4CD0462-B797-4E79-BF68-1AAC52801A34}"/>
    <dgm:cxn modelId="{FBFDD056-8296-4CC2-9AD3-F5822DABA80D}" srcId="{FE8403A6-0703-42A0-832C-56003F8492C5}" destId="{2DE6BF2E-B559-425C-BF93-D03BC748B001}" srcOrd="1" destOrd="0" parTransId="{C6123C41-E807-4D73-B5F3-20738266EFC1}" sibTransId="{83B5BB4C-0246-4A03-A5B0-A84F03A353F3}"/>
    <dgm:cxn modelId="{20D149C7-A233-45BD-B645-5B381C0CDC6E}" type="presOf" srcId="{2DE6BF2E-B559-425C-BF93-D03BC748B001}" destId="{C8BE67FA-C2E2-49D4-A860-AA53AA0CD2CE}" srcOrd="0" destOrd="0" presId="urn:microsoft.com/office/officeart/2009/3/layout/HorizontalOrganizationChart"/>
    <dgm:cxn modelId="{C340AE40-4A0A-4C0B-B8CA-F192DCB570C9}" type="presParOf" srcId="{E04FA5DA-D07E-4FD4-9645-29FCA79AF13B}" destId="{9FB9E579-1327-4EAF-B922-9F6B1FB6AB6A}" srcOrd="0" destOrd="0" presId="urn:microsoft.com/office/officeart/2009/3/layout/HorizontalOrganizationChart"/>
    <dgm:cxn modelId="{BD5A3255-2A14-4CE7-BBB8-BC55F183FC91}" type="presParOf" srcId="{9FB9E579-1327-4EAF-B922-9F6B1FB6AB6A}" destId="{31E44E67-32E0-4FD8-BDF2-657F909A9A78}" srcOrd="0" destOrd="0" presId="urn:microsoft.com/office/officeart/2009/3/layout/HorizontalOrganizationChart"/>
    <dgm:cxn modelId="{D946FBD5-BAEF-405A-B2DF-3E7A7BACFC90}" type="presParOf" srcId="{31E44E67-32E0-4FD8-BDF2-657F909A9A78}" destId="{7142713C-75CD-474C-B518-4614EF77CF6B}" srcOrd="0" destOrd="0" presId="urn:microsoft.com/office/officeart/2009/3/layout/HorizontalOrganizationChart"/>
    <dgm:cxn modelId="{0A19E20B-94CF-42CB-AA9B-49237E147384}" type="presParOf" srcId="{31E44E67-32E0-4FD8-BDF2-657F909A9A78}" destId="{84BEF1A8-E85B-4CDE-A5DB-55110426AE1E}" srcOrd="1" destOrd="0" presId="urn:microsoft.com/office/officeart/2009/3/layout/HorizontalOrganizationChart"/>
    <dgm:cxn modelId="{8DFBA7FB-9717-4B65-B6A0-D06ADD32B104}" type="presParOf" srcId="{9FB9E579-1327-4EAF-B922-9F6B1FB6AB6A}" destId="{24BE5903-133D-4D4D-BC64-98C23F6CC0D9}" srcOrd="1" destOrd="0" presId="urn:microsoft.com/office/officeart/2009/3/layout/HorizontalOrganizationChart"/>
    <dgm:cxn modelId="{1916BCB5-28EA-4A03-AF16-B62982F44AD2}" type="presParOf" srcId="{9FB9E579-1327-4EAF-B922-9F6B1FB6AB6A}" destId="{3875EBD6-397E-4B4D-9FFC-CA95FF5F0867}" srcOrd="2" destOrd="0" presId="urn:microsoft.com/office/officeart/2009/3/layout/HorizontalOrganizationChart"/>
    <dgm:cxn modelId="{0B76AC78-502F-4664-94FB-32E6C9F393B5}" type="presParOf" srcId="{E04FA5DA-D07E-4FD4-9645-29FCA79AF13B}" destId="{4F2E6153-F519-4EBF-B435-AA5EC1DBE88B}" srcOrd="1" destOrd="0" presId="urn:microsoft.com/office/officeart/2009/3/layout/HorizontalOrganizationChart"/>
    <dgm:cxn modelId="{3358A6CE-6A78-4068-B060-EC1430B06EA5}" type="presParOf" srcId="{4F2E6153-F519-4EBF-B435-AA5EC1DBE88B}" destId="{3115D1F1-BB2A-4468-9EFC-7DF6FB7F2338}" srcOrd="0" destOrd="0" presId="urn:microsoft.com/office/officeart/2009/3/layout/HorizontalOrganizationChart"/>
    <dgm:cxn modelId="{1FD366D4-AB72-4EF4-BC5A-301EC1F1B4AA}" type="presParOf" srcId="{3115D1F1-BB2A-4468-9EFC-7DF6FB7F2338}" destId="{C8BE67FA-C2E2-49D4-A860-AA53AA0CD2CE}" srcOrd="0" destOrd="0" presId="urn:microsoft.com/office/officeart/2009/3/layout/HorizontalOrganizationChart"/>
    <dgm:cxn modelId="{383AF5D0-790E-448A-B53D-EA88724878CD}" type="presParOf" srcId="{3115D1F1-BB2A-4468-9EFC-7DF6FB7F2338}" destId="{E969E49A-4FEC-49B7-9F09-D0262DD57FAA}" srcOrd="1" destOrd="0" presId="urn:microsoft.com/office/officeart/2009/3/layout/HorizontalOrganizationChart"/>
    <dgm:cxn modelId="{A911B2A2-2C32-404C-889E-F9F0E43080B3}" type="presParOf" srcId="{4F2E6153-F519-4EBF-B435-AA5EC1DBE88B}" destId="{ACE187B1-7187-4F76-B7F0-583A755324D0}" srcOrd="1" destOrd="0" presId="urn:microsoft.com/office/officeart/2009/3/layout/HorizontalOrganizationChart"/>
    <dgm:cxn modelId="{1ABC3319-6B10-4DEC-AE5E-A0CC4F1BCAFD}" type="presParOf" srcId="{4F2E6153-F519-4EBF-B435-AA5EC1DBE88B}" destId="{A9C579EA-F30A-4233-A3FC-B1E2CBAFD4BC}" srcOrd="2" destOrd="0" presId="urn:microsoft.com/office/officeart/2009/3/layout/HorizontalOrganizationChart"/>
  </dgm:cxnLst>
  <dgm:bg/>
  <dgm:whole>
    <a:ln>
      <a:solidFill>
        <a:schemeClr val="accent1"/>
      </a:solidFill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8403A6-0703-42A0-832C-56003F8492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1CE74-0E16-458A-8FC3-EEA8C587BA80}">
      <dgm:prSet custT="1"/>
      <dgm:spPr/>
      <dgm:t>
        <a:bodyPr/>
        <a:lstStyle/>
        <a:p>
          <a:r>
            <a:rPr lang="pt-BR" sz="2400" dirty="0"/>
            <a:t>Crie uma projeção para apresentar a quantidade fornecida dos fornecimentos.</a:t>
          </a:r>
          <a:endParaRPr lang="en-US" sz="2400" dirty="0"/>
        </a:p>
      </dgm:t>
    </dgm:pt>
    <dgm:pt modelId="{57657B2C-84E6-4EC6-994D-3372364096B6}" type="parTrans" cxnId="{EB117749-F876-4864-8592-7E167411F881}">
      <dgm:prSet/>
      <dgm:spPr/>
      <dgm:t>
        <a:bodyPr/>
        <a:lstStyle/>
        <a:p>
          <a:endParaRPr lang="en-US"/>
        </a:p>
      </dgm:t>
    </dgm:pt>
    <dgm:pt modelId="{E4CD0462-B797-4E79-BF68-1AAC52801A34}" type="sibTrans" cxnId="{EB117749-F876-4864-8592-7E167411F881}">
      <dgm:prSet/>
      <dgm:spPr/>
      <dgm:t>
        <a:bodyPr/>
        <a:lstStyle/>
        <a:p>
          <a:endParaRPr lang="en-US"/>
        </a:p>
      </dgm:t>
    </dgm:pt>
    <dgm:pt modelId="{2DE6BF2E-B559-425C-BF93-D03BC748B001}">
      <dgm:prSet custT="1"/>
      <dgm:spPr/>
      <dgm:t>
        <a:bodyPr/>
        <a:lstStyle/>
        <a:p>
          <a:pPr algn="ctr"/>
          <a:r>
            <a:rPr lang="pt-BR" sz="2400" b="0" i="0" baseline="0" dirty="0">
              <a:latin typeface="Abadi" panose="020B0604020104020204" pitchFamily="34" charset="0"/>
            </a:rPr>
            <a:t>Relação Resultado?</a:t>
          </a:r>
          <a:endParaRPr lang="en-US" sz="2400" dirty="0">
            <a:latin typeface="Abadi" panose="020B0604020104020204" pitchFamily="34" charset="0"/>
          </a:endParaRPr>
        </a:p>
      </dgm:t>
    </dgm:pt>
    <dgm:pt modelId="{C6123C41-E807-4D73-B5F3-20738266EFC1}" type="parTrans" cxnId="{FBFDD056-8296-4CC2-9AD3-F5822DABA80D}">
      <dgm:prSet/>
      <dgm:spPr/>
      <dgm:t>
        <a:bodyPr/>
        <a:lstStyle/>
        <a:p>
          <a:endParaRPr lang="en-US"/>
        </a:p>
      </dgm:t>
    </dgm:pt>
    <dgm:pt modelId="{83B5BB4C-0246-4A03-A5B0-A84F03A353F3}" type="sibTrans" cxnId="{FBFDD056-8296-4CC2-9AD3-F5822DABA80D}">
      <dgm:prSet/>
      <dgm:spPr/>
      <dgm:t>
        <a:bodyPr/>
        <a:lstStyle/>
        <a:p>
          <a:endParaRPr lang="en-US"/>
        </a:p>
      </dgm:t>
    </dgm:pt>
    <dgm:pt modelId="{E04FA5DA-D07E-4FD4-9645-29FCA79AF13B}" type="pres">
      <dgm:prSet presAssocID="{FE8403A6-0703-42A0-832C-56003F8492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B9E579-1327-4EAF-B922-9F6B1FB6AB6A}" type="pres">
      <dgm:prSet presAssocID="{DE31CE74-0E16-458A-8FC3-EEA8C587BA80}" presName="hierRoot1" presStyleCnt="0">
        <dgm:presLayoutVars>
          <dgm:hierBranch val="init"/>
        </dgm:presLayoutVars>
      </dgm:prSet>
      <dgm:spPr/>
    </dgm:pt>
    <dgm:pt modelId="{31E44E67-32E0-4FD8-BDF2-657F909A9A78}" type="pres">
      <dgm:prSet presAssocID="{DE31CE74-0E16-458A-8FC3-EEA8C587BA80}" presName="rootComposite1" presStyleCnt="0"/>
      <dgm:spPr/>
    </dgm:pt>
    <dgm:pt modelId="{7142713C-75CD-474C-B518-4614EF77CF6B}" type="pres">
      <dgm:prSet presAssocID="{DE31CE74-0E16-458A-8FC3-EEA8C587BA80}" presName="rootText1" presStyleLbl="node0" presStyleIdx="0" presStyleCnt="2" custScaleY="51472" custLinFactNeighborX="12" custLinFactNeighborY="-98883">
        <dgm:presLayoutVars>
          <dgm:chPref val="3"/>
        </dgm:presLayoutVars>
      </dgm:prSet>
      <dgm:spPr/>
    </dgm:pt>
    <dgm:pt modelId="{84BEF1A8-E85B-4CDE-A5DB-55110426AE1E}" type="pres">
      <dgm:prSet presAssocID="{DE31CE74-0E16-458A-8FC3-EEA8C587BA80}" presName="rootConnector1" presStyleLbl="node1" presStyleIdx="0" presStyleCnt="0"/>
      <dgm:spPr/>
    </dgm:pt>
    <dgm:pt modelId="{24BE5903-133D-4D4D-BC64-98C23F6CC0D9}" type="pres">
      <dgm:prSet presAssocID="{DE31CE74-0E16-458A-8FC3-EEA8C587BA80}" presName="hierChild2" presStyleCnt="0"/>
      <dgm:spPr/>
    </dgm:pt>
    <dgm:pt modelId="{3875EBD6-397E-4B4D-9FFC-CA95FF5F0867}" type="pres">
      <dgm:prSet presAssocID="{DE31CE74-0E16-458A-8FC3-EEA8C587BA80}" presName="hierChild3" presStyleCnt="0"/>
      <dgm:spPr/>
    </dgm:pt>
    <dgm:pt modelId="{4F2E6153-F519-4EBF-B435-AA5EC1DBE88B}" type="pres">
      <dgm:prSet presAssocID="{2DE6BF2E-B559-425C-BF93-D03BC748B001}" presName="hierRoot1" presStyleCnt="0">
        <dgm:presLayoutVars>
          <dgm:hierBranch val="init"/>
        </dgm:presLayoutVars>
      </dgm:prSet>
      <dgm:spPr/>
    </dgm:pt>
    <dgm:pt modelId="{3115D1F1-BB2A-4468-9EFC-7DF6FB7F2338}" type="pres">
      <dgm:prSet presAssocID="{2DE6BF2E-B559-425C-BF93-D03BC748B001}" presName="rootComposite1" presStyleCnt="0"/>
      <dgm:spPr/>
    </dgm:pt>
    <dgm:pt modelId="{C8BE67FA-C2E2-49D4-A860-AA53AA0CD2CE}" type="pres">
      <dgm:prSet presAssocID="{2DE6BF2E-B559-425C-BF93-D03BC748B001}" presName="rootText1" presStyleLbl="node0" presStyleIdx="1" presStyleCnt="2" custScaleY="45052" custLinFactNeighborX="12" custLinFactNeighborY="-36252">
        <dgm:presLayoutVars>
          <dgm:chPref val="3"/>
        </dgm:presLayoutVars>
      </dgm:prSet>
      <dgm:spPr/>
    </dgm:pt>
    <dgm:pt modelId="{E969E49A-4FEC-49B7-9F09-D0262DD57FAA}" type="pres">
      <dgm:prSet presAssocID="{2DE6BF2E-B559-425C-BF93-D03BC748B001}" presName="rootConnector1" presStyleLbl="node1" presStyleIdx="0" presStyleCnt="0"/>
      <dgm:spPr/>
    </dgm:pt>
    <dgm:pt modelId="{ACE187B1-7187-4F76-B7F0-583A755324D0}" type="pres">
      <dgm:prSet presAssocID="{2DE6BF2E-B559-425C-BF93-D03BC748B001}" presName="hierChild2" presStyleCnt="0"/>
      <dgm:spPr/>
    </dgm:pt>
    <dgm:pt modelId="{A9C579EA-F30A-4233-A3FC-B1E2CBAFD4BC}" type="pres">
      <dgm:prSet presAssocID="{2DE6BF2E-B559-425C-BF93-D03BC748B001}" presName="hierChild3" presStyleCnt="0"/>
      <dgm:spPr/>
    </dgm:pt>
  </dgm:ptLst>
  <dgm:cxnLst>
    <dgm:cxn modelId="{822BAE01-11CD-47E2-9124-B74E6B25CC62}" type="presOf" srcId="{FE8403A6-0703-42A0-832C-56003F8492C5}" destId="{E04FA5DA-D07E-4FD4-9645-29FCA79AF13B}" srcOrd="0" destOrd="0" presId="urn:microsoft.com/office/officeart/2009/3/layout/HorizontalOrganizationChart"/>
    <dgm:cxn modelId="{4AF3E339-A3FC-4839-AD54-86B9F730CA31}" type="presOf" srcId="{2DE6BF2E-B559-425C-BF93-D03BC748B001}" destId="{E969E49A-4FEC-49B7-9F09-D0262DD57FAA}" srcOrd="1" destOrd="0" presId="urn:microsoft.com/office/officeart/2009/3/layout/HorizontalOrganizationChart"/>
    <dgm:cxn modelId="{D5C28C43-92B1-4088-8367-CB7A2EC29A43}" type="presOf" srcId="{DE31CE74-0E16-458A-8FC3-EEA8C587BA80}" destId="{7142713C-75CD-474C-B518-4614EF77CF6B}" srcOrd="0" destOrd="0" presId="urn:microsoft.com/office/officeart/2009/3/layout/HorizontalOrganizationChart"/>
    <dgm:cxn modelId="{EEAC3245-2178-4E65-A234-88EE67B08588}" type="presOf" srcId="{DE31CE74-0E16-458A-8FC3-EEA8C587BA80}" destId="{84BEF1A8-E85B-4CDE-A5DB-55110426AE1E}" srcOrd="1" destOrd="0" presId="urn:microsoft.com/office/officeart/2009/3/layout/HorizontalOrganizationChart"/>
    <dgm:cxn modelId="{EB117749-F876-4864-8592-7E167411F881}" srcId="{FE8403A6-0703-42A0-832C-56003F8492C5}" destId="{DE31CE74-0E16-458A-8FC3-EEA8C587BA80}" srcOrd="0" destOrd="0" parTransId="{57657B2C-84E6-4EC6-994D-3372364096B6}" sibTransId="{E4CD0462-B797-4E79-BF68-1AAC52801A34}"/>
    <dgm:cxn modelId="{FBFDD056-8296-4CC2-9AD3-F5822DABA80D}" srcId="{FE8403A6-0703-42A0-832C-56003F8492C5}" destId="{2DE6BF2E-B559-425C-BF93-D03BC748B001}" srcOrd="1" destOrd="0" parTransId="{C6123C41-E807-4D73-B5F3-20738266EFC1}" sibTransId="{83B5BB4C-0246-4A03-A5B0-A84F03A353F3}"/>
    <dgm:cxn modelId="{20D149C7-A233-45BD-B645-5B381C0CDC6E}" type="presOf" srcId="{2DE6BF2E-B559-425C-BF93-D03BC748B001}" destId="{C8BE67FA-C2E2-49D4-A860-AA53AA0CD2CE}" srcOrd="0" destOrd="0" presId="urn:microsoft.com/office/officeart/2009/3/layout/HorizontalOrganizationChart"/>
    <dgm:cxn modelId="{C340AE40-4A0A-4C0B-B8CA-F192DCB570C9}" type="presParOf" srcId="{E04FA5DA-D07E-4FD4-9645-29FCA79AF13B}" destId="{9FB9E579-1327-4EAF-B922-9F6B1FB6AB6A}" srcOrd="0" destOrd="0" presId="urn:microsoft.com/office/officeart/2009/3/layout/HorizontalOrganizationChart"/>
    <dgm:cxn modelId="{BD5A3255-2A14-4CE7-BBB8-BC55F183FC91}" type="presParOf" srcId="{9FB9E579-1327-4EAF-B922-9F6B1FB6AB6A}" destId="{31E44E67-32E0-4FD8-BDF2-657F909A9A78}" srcOrd="0" destOrd="0" presId="urn:microsoft.com/office/officeart/2009/3/layout/HorizontalOrganizationChart"/>
    <dgm:cxn modelId="{D946FBD5-BAEF-405A-B2DF-3E7A7BACFC90}" type="presParOf" srcId="{31E44E67-32E0-4FD8-BDF2-657F909A9A78}" destId="{7142713C-75CD-474C-B518-4614EF77CF6B}" srcOrd="0" destOrd="0" presId="urn:microsoft.com/office/officeart/2009/3/layout/HorizontalOrganizationChart"/>
    <dgm:cxn modelId="{0A19E20B-94CF-42CB-AA9B-49237E147384}" type="presParOf" srcId="{31E44E67-32E0-4FD8-BDF2-657F909A9A78}" destId="{84BEF1A8-E85B-4CDE-A5DB-55110426AE1E}" srcOrd="1" destOrd="0" presId="urn:microsoft.com/office/officeart/2009/3/layout/HorizontalOrganizationChart"/>
    <dgm:cxn modelId="{8DFBA7FB-9717-4B65-B6A0-D06ADD32B104}" type="presParOf" srcId="{9FB9E579-1327-4EAF-B922-9F6B1FB6AB6A}" destId="{24BE5903-133D-4D4D-BC64-98C23F6CC0D9}" srcOrd="1" destOrd="0" presId="urn:microsoft.com/office/officeart/2009/3/layout/HorizontalOrganizationChart"/>
    <dgm:cxn modelId="{1916BCB5-28EA-4A03-AF16-B62982F44AD2}" type="presParOf" srcId="{9FB9E579-1327-4EAF-B922-9F6B1FB6AB6A}" destId="{3875EBD6-397E-4B4D-9FFC-CA95FF5F0867}" srcOrd="2" destOrd="0" presId="urn:microsoft.com/office/officeart/2009/3/layout/HorizontalOrganizationChart"/>
    <dgm:cxn modelId="{0B76AC78-502F-4664-94FB-32E6C9F393B5}" type="presParOf" srcId="{E04FA5DA-D07E-4FD4-9645-29FCA79AF13B}" destId="{4F2E6153-F519-4EBF-B435-AA5EC1DBE88B}" srcOrd="1" destOrd="0" presId="urn:microsoft.com/office/officeart/2009/3/layout/HorizontalOrganizationChart"/>
    <dgm:cxn modelId="{3358A6CE-6A78-4068-B060-EC1430B06EA5}" type="presParOf" srcId="{4F2E6153-F519-4EBF-B435-AA5EC1DBE88B}" destId="{3115D1F1-BB2A-4468-9EFC-7DF6FB7F2338}" srcOrd="0" destOrd="0" presId="urn:microsoft.com/office/officeart/2009/3/layout/HorizontalOrganizationChart"/>
    <dgm:cxn modelId="{1FD366D4-AB72-4EF4-BC5A-301EC1F1B4AA}" type="presParOf" srcId="{3115D1F1-BB2A-4468-9EFC-7DF6FB7F2338}" destId="{C8BE67FA-C2E2-49D4-A860-AA53AA0CD2CE}" srcOrd="0" destOrd="0" presId="urn:microsoft.com/office/officeart/2009/3/layout/HorizontalOrganizationChart"/>
    <dgm:cxn modelId="{383AF5D0-790E-448A-B53D-EA88724878CD}" type="presParOf" srcId="{3115D1F1-BB2A-4468-9EFC-7DF6FB7F2338}" destId="{E969E49A-4FEC-49B7-9F09-D0262DD57FAA}" srcOrd="1" destOrd="0" presId="urn:microsoft.com/office/officeart/2009/3/layout/HorizontalOrganizationChart"/>
    <dgm:cxn modelId="{A911B2A2-2C32-404C-889E-F9F0E43080B3}" type="presParOf" srcId="{4F2E6153-F519-4EBF-B435-AA5EC1DBE88B}" destId="{ACE187B1-7187-4F76-B7F0-583A755324D0}" srcOrd="1" destOrd="0" presId="urn:microsoft.com/office/officeart/2009/3/layout/HorizontalOrganizationChart"/>
    <dgm:cxn modelId="{1ABC3319-6B10-4DEC-AE5E-A0CC4F1BCAFD}" type="presParOf" srcId="{4F2E6153-F519-4EBF-B435-AA5EC1DBE88B}" destId="{A9C579EA-F30A-4233-A3FC-B1E2CBAFD4BC}" srcOrd="2" destOrd="0" presId="urn:microsoft.com/office/officeart/2009/3/layout/HorizontalOrganizationChart"/>
  </dgm:cxnLst>
  <dgm:bg/>
  <dgm:whole>
    <a:ln>
      <a:solidFill>
        <a:schemeClr val="accent1"/>
      </a:solidFill>
      <a:prstDash val="dash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8403A6-0703-42A0-832C-56003F8492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1CE74-0E16-458A-8FC3-EEA8C587BA80}">
      <dgm:prSet custT="1"/>
      <dgm:spPr/>
      <dgm:t>
        <a:bodyPr/>
        <a:lstStyle/>
        <a:p>
          <a:r>
            <a:rPr lang="pt-BR" sz="2400" dirty="0"/>
            <a:t>Selecione o Nome e o Número do telefone dos clientes.</a:t>
          </a:r>
          <a:endParaRPr lang="en-US" sz="2400" dirty="0"/>
        </a:p>
      </dgm:t>
    </dgm:pt>
    <dgm:pt modelId="{57657B2C-84E6-4EC6-994D-3372364096B6}" type="parTrans" cxnId="{EB117749-F876-4864-8592-7E167411F881}">
      <dgm:prSet/>
      <dgm:spPr/>
      <dgm:t>
        <a:bodyPr/>
        <a:lstStyle/>
        <a:p>
          <a:endParaRPr lang="en-US"/>
        </a:p>
      </dgm:t>
    </dgm:pt>
    <dgm:pt modelId="{E4CD0462-B797-4E79-BF68-1AAC52801A34}" type="sibTrans" cxnId="{EB117749-F876-4864-8592-7E167411F881}">
      <dgm:prSet/>
      <dgm:spPr/>
      <dgm:t>
        <a:bodyPr/>
        <a:lstStyle/>
        <a:p>
          <a:endParaRPr lang="en-US"/>
        </a:p>
      </dgm:t>
    </dgm:pt>
    <dgm:pt modelId="{2DE6BF2E-B559-425C-BF93-D03BC748B001}">
      <dgm:prSet custT="1"/>
      <dgm:spPr/>
      <dgm:t>
        <a:bodyPr/>
        <a:lstStyle/>
        <a:p>
          <a:pPr algn="ctr"/>
          <a:r>
            <a:rPr lang="pt-BR" sz="2400" b="0" i="0" baseline="0" dirty="0">
              <a:latin typeface="Abadi" panose="020B0604020104020204" pitchFamily="34" charset="0"/>
            </a:rPr>
            <a:t>Relação Resultado?</a:t>
          </a:r>
          <a:endParaRPr lang="en-US" sz="2400" dirty="0">
            <a:latin typeface="Abadi" panose="020B0604020104020204" pitchFamily="34" charset="0"/>
          </a:endParaRPr>
        </a:p>
      </dgm:t>
    </dgm:pt>
    <dgm:pt modelId="{C6123C41-E807-4D73-B5F3-20738266EFC1}" type="parTrans" cxnId="{FBFDD056-8296-4CC2-9AD3-F5822DABA80D}">
      <dgm:prSet/>
      <dgm:spPr/>
      <dgm:t>
        <a:bodyPr/>
        <a:lstStyle/>
        <a:p>
          <a:endParaRPr lang="en-US"/>
        </a:p>
      </dgm:t>
    </dgm:pt>
    <dgm:pt modelId="{83B5BB4C-0246-4A03-A5B0-A84F03A353F3}" type="sibTrans" cxnId="{FBFDD056-8296-4CC2-9AD3-F5822DABA80D}">
      <dgm:prSet/>
      <dgm:spPr/>
      <dgm:t>
        <a:bodyPr/>
        <a:lstStyle/>
        <a:p>
          <a:endParaRPr lang="en-US"/>
        </a:p>
      </dgm:t>
    </dgm:pt>
    <dgm:pt modelId="{E04FA5DA-D07E-4FD4-9645-29FCA79AF13B}" type="pres">
      <dgm:prSet presAssocID="{FE8403A6-0703-42A0-832C-56003F8492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FB9E579-1327-4EAF-B922-9F6B1FB6AB6A}" type="pres">
      <dgm:prSet presAssocID="{DE31CE74-0E16-458A-8FC3-EEA8C587BA80}" presName="hierRoot1" presStyleCnt="0">
        <dgm:presLayoutVars>
          <dgm:hierBranch val="init"/>
        </dgm:presLayoutVars>
      </dgm:prSet>
      <dgm:spPr/>
    </dgm:pt>
    <dgm:pt modelId="{31E44E67-32E0-4FD8-BDF2-657F909A9A78}" type="pres">
      <dgm:prSet presAssocID="{DE31CE74-0E16-458A-8FC3-EEA8C587BA80}" presName="rootComposite1" presStyleCnt="0"/>
      <dgm:spPr/>
    </dgm:pt>
    <dgm:pt modelId="{7142713C-75CD-474C-B518-4614EF77CF6B}" type="pres">
      <dgm:prSet presAssocID="{DE31CE74-0E16-458A-8FC3-EEA8C587BA80}" presName="rootText1" presStyleLbl="node0" presStyleIdx="0" presStyleCnt="2" custScaleY="51472" custLinFactNeighborX="12" custLinFactNeighborY="-98883">
        <dgm:presLayoutVars>
          <dgm:chPref val="3"/>
        </dgm:presLayoutVars>
      </dgm:prSet>
      <dgm:spPr/>
    </dgm:pt>
    <dgm:pt modelId="{84BEF1A8-E85B-4CDE-A5DB-55110426AE1E}" type="pres">
      <dgm:prSet presAssocID="{DE31CE74-0E16-458A-8FC3-EEA8C587BA80}" presName="rootConnector1" presStyleLbl="node1" presStyleIdx="0" presStyleCnt="0"/>
      <dgm:spPr/>
    </dgm:pt>
    <dgm:pt modelId="{24BE5903-133D-4D4D-BC64-98C23F6CC0D9}" type="pres">
      <dgm:prSet presAssocID="{DE31CE74-0E16-458A-8FC3-EEA8C587BA80}" presName="hierChild2" presStyleCnt="0"/>
      <dgm:spPr/>
    </dgm:pt>
    <dgm:pt modelId="{3875EBD6-397E-4B4D-9FFC-CA95FF5F0867}" type="pres">
      <dgm:prSet presAssocID="{DE31CE74-0E16-458A-8FC3-EEA8C587BA80}" presName="hierChild3" presStyleCnt="0"/>
      <dgm:spPr/>
    </dgm:pt>
    <dgm:pt modelId="{4F2E6153-F519-4EBF-B435-AA5EC1DBE88B}" type="pres">
      <dgm:prSet presAssocID="{2DE6BF2E-B559-425C-BF93-D03BC748B001}" presName="hierRoot1" presStyleCnt="0">
        <dgm:presLayoutVars>
          <dgm:hierBranch val="init"/>
        </dgm:presLayoutVars>
      </dgm:prSet>
      <dgm:spPr/>
    </dgm:pt>
    <dgm:pt modelId="{3115D1F1-BB2A-4468-9EFC-7DF6FB7F2338}" type="pres">
      <dgm:prSet presAssocID="{2DE6BF2E-B559-425C-BF93-D03BC748B001}" presName="rootComposite1" presStyleCnt="0"/>
      <dgm:spPr/>
    </dgm:pt>
    <dgm:pt modelId="{C8BE67FA-C2E2-49D4-A860-AA53AA0CD2CE}" type="pres">
      <dgm:prSet presAssocID="{2DE6BF2E-B559-425C-BF93-D03BC748B001}" presName="rootText1" presStyleLbl="node0" presStyleIdx="1" presStyleCnt="2" custScaleY="45052" custLinFactNeighborX="12" custLinFactNeighborY="-36252">
        <dgm:presLayoutVars>
          <dgm:chPref val="3"/>
        </dgm:presLayoutVars>
      </dgm:prSet>
      <dgm:spPr/>
    </dgm:pt>
    <dgm:pt modelId="{E969E49A-4FEC-49B7-9F09-D0262DD57FAA}" type="pres">
      <dgm:prSet presAssocID="{2DE6BF2E-B559-425C-BF93-D03BC748B001}" presName="rootConnector1" presStyleLbl="node1" presStyleIdx="0" presStyleCnt="0"/>
      <dgm:spPr/>
    </dgm:pt>
    <dgm:pt modelId="{ACE187B1-7187-4F76-B7F0-583A755324D0}" type="pres">
      <dgm:prSet presAssocID="{2DE6BF2E-B559-425C-BF93-D03BC748B001}" presName="hierChild2" presStyleCnt="0"/>
      <dgm:spPr/>
    </dgm:pt>
    <dgm:pt modelId="{A9C579EA-F30A-4233-A3FC-B1E2CBAFD4BC}" type="pres">
      <dgm:prSet presAssocID="{2DE6BF2E-B559-425C-BF93-D03BC748B001}" presName="hierChild3" presStyleCnt="0"/>
      <dgm:spPr/>
    </dgm:pt>
  </dgm:ptLst>
  <dgm:cxnLst>
    <dgm:cxn modelId="{822BAE01-11CD-47E2-9124-B74E6B25CC62}" type="presOf" srcId="{FE8403A6-0703-42A0-832C-56003F8492C5}" destId="{E04FA5DA-D07E-4FD4-9645-29FCA79AF13B}" srcOrd="0" destOrd="0" presId="urn:microsoft.com/office/officeart/2009/3/layout/HorizontalOrganizationChart"/>
    <dgm:cxn modelId="{4AF3E339-A3FC-4839-AD54-86B9F730CA31}" type="presOf" srcId="{2DE6BF2E-B559-425C-BF93-D03BC748B001}" destId="{E969E49A-4FEC-49B7-9F09-D0262DD57FAA}" srcOrd="1" destOrd="0" presId="urn:microsoft.com/office/officeart/2009/3/layout/HorizontalOrganizationChart"/>
    <dgm:cxn modelId="{D5C28C43-92B1-4088-8367-CB7A2EC29A43}" type="presOf" srcId="{DE31CE74-0E16-458A-8FC3-EEA8C587BA80}" destId="{7142713C-75CD-474C-B518-4614EF77CF6B}" srcOrd="0" destOrd="0" presId="urn:microsoft.com/office/officeart/2009/3/layout/HorizontalOrganizationChart"/>
    <dgm:cxn modelId="{EEAC3245-2178-4E65-A234-88EE67B08588}" type="presOf" srcId="{DE31CE74-0E16-458A-8FC3-EEA8C587BA80}" destId="{84BEF1A8-E85B-4CDE-A5DB-55110426AE1E}" srcOrd="1" destOrd="0" presId="urn:microsoft.com/office/officeart/2009/3/layout/HorizontalOrganizationChart"/>
    <dgm:cxn modelId="{EB117749-F876-4864-8592-7E167411F881}" srcId="{FE8403A6-0703-42A0-832C-56003F8492C5}" destId="{DE31CE74-0E16-458A-8FC3-EEA8C587BA80}" srcOrd="0" destOrd="0" parTransId="{57657B2C-84E6-4EC6-994D-3372364096B6}" sibTransId="{E4CD0462-B797-4E79-BF68-1AAC52801A34}"/>
    <dgm:cxn modelId="{FBFDD056-8296-4CC2-9AD3-F5822DABA80D}" srcId="{FE8403A6-0703-42A0-832C-56003F8492C5}" destId="{2DE6BF2E-B559-425C-BF93-D03BC748B001}" srcOrd="1" destOrd="0" parTransId="{C6123C41-E807-4D73-B5F3-20738266EFC1}" sibTransId="{83B5BB4C-0246-4A03-A5B0-A84F03A353F3}"/>
    <dgm:cxn modelId="{20D149C7-A233-45BD-B645-5B381C0CDC6E}" type="presOf" srcId="{2DE6BF2E-B559-425C-BF93-D03BC748B001}" destId="{C8BE67FA-C2E2-49D4-A860-AA53AA0CD2CE}" srcOrd="0" destOrd="0" presId="urn:microsoft.com/office/officeart/2009/3/layout/HorizontalOrganizationChart"/>
    <dgm:cxn modelId="{C340AE40-4A0A-4C0B-B8CA-F192DCB570C9}" type="presParOf" srcId="{E04FA5DA-D07E-4FD4-9645-29FCA79AF13B}" destId="{9FB9E579-1327-4EAF-B922-9F6B1FB6AB6A}" srcOrd="0" destOrd="0" presId="urn:microsoft.com/office/officeart/2009/3/layout/HorizontalOrganizationChart"/>
    <dgm:cxn modelId="{BD5A3255-2A14-4CE7-BBB8-BC55F183FC91}" type="presParOf" srcId="{9FB9E579-1327-4EAF-B922-9F6B1FB6AB6A}" destId="{31E44E67-32E0-4FD8-BDF2-657F909A9A78}" srcOrd="0" destOrd="0" presId="urn:microsoft.com/office/officeart/2009/3/layout/HorizontalOrganizationChart"/>
    <dgm:cxn modelId="{D946FBD5-BAEF-405A-B2DF-3E7A7BACFC90}" type="presParOf" srcId="{31E44E67-32E0-4FD8-BDF2-657F909A9A78}" destId="{7142713C-75CD-474C-B518-4614EF77CF6B}" srcOrd="0" destOrd="0" presId="urn:microsoft.com/office/officeart/2009/3/layout/HorizontalOrganizationChart"/>
    <dgm:cxn modelId="{0A19E20B-94CF-42CB-AA9B-49237E147384}" type="presParOf" srcId="{31E44E67-32E0-4FD8-BDF2-657F909A9A78}" destId="{84BEF1A8-E85B-4CDE-A5DB-55110426AE1E}" srcOrd="1" destOrd="0" presId="urn:microsoft.com/office/officeart/2009/3/layout/HorizontalOrganizationChart"/>
    <dgm:cxn modelId="{8DFBA7FB-9717-4B65-B6A0-D06ADD32B104}" type="presParOf" srcId="{9FB9E579-1327-4EAF-B922-9F6B1FB6AB6A}" destId="{24BE5903-133D-4D4D-BC64-98C23F6CC0D9}" srcOrd="1" destOrd="0" presId="urn:microsoft.com/office/officeart/2009/3/layout/HorizontalOrganizationChart"/>
    <dgm:cxn modelId="{1916BCB5-28EA-4A03-AF16-B62982F44AD2}" type="presParOf" srcId="{9FB9E579-1327-4EAF-B922-9F6B1FB6AB6A}" destId="{3875EBD6-397E-4B4D-9FFC-CA95FF5F0867}" srcOrd="2" destOrd="0" presId="urn:microsoft.com/office/officeart/2009/3/layout/HorizontalOrganizationChart"/>
    <dgm:cxn modelId="{0B76AC78-502F-4664-94FB-32E6C9F393B5}" type="presParOf" srcId="{E04FA5DA-D07E-4FD4-9645-29FCA79AF13B}" destId="{4F2E6153-F519-4EBF-B435-AA5EC1DBE88B}" srcOrd="1" destOrd="0" presId="urn:microsoft.com/office/officeart/2009/3/layout/HorizontalOrganizationChart"/>
    <dgm:cxn modelId="{3358A6CE-6A78-4068-B060-EC1430B06EA5}" type="presParOf" srcId="{4F2E6153-F519-4EBF-B435-AA5EC1DBE88B}" destId="{3115D1F1-BB2A-4468-9EFC-7DF6FB7F2338}" srcOrd="0" destOrd="0" presId="urn:microsoft.com/office/officeart/2009/3/layout/HorizontalOrganizationChart"/>
    <dgm:cxn modelId="{1FD366D4-AB72-4EF4-BC5A-301EC1F1B4AA}" type="presParOf" srcId="{3115D1F1-BB2A-4468-9EFC-7DF6FB7F2338}" destId="{C8BE67FA-C2E2-49D4-A860-AA53AA0CD2CE}" srcOrd="0" destOrd="0" presId="urn:microsoft.com/office/officeart/2009/3/layout/HorizontalOrganizationChart"/>
    <dgm:cxn modelId="{383AF5D0-790E-448A-B53D-EA88724878CD}" type="presParOf" srcId="{3115D1F1-BB2A-4468-9EFC-7DF6FB7F2338}" destId="{E969E49A-4FEC-49B7-9F09-D0262DD57FAA}" srcOrd="1" destOrd="0" presId="urn:microsoft.com/office/officeart/2009/3/layout/HorizontalOrganizationChart"/>
    <dgm:cxn modelId="{A911B2A2-2C32-404C-889E-F9F0E43080B3}" type="presParOf" srcId="{4F2E6153-F519-4EBF-B435-AA5EC1DBE88B}" destId="{ACE187B1-7187-4F76-B7F0-583A755324D0}" srcOrd="1" destOrd="0" presId="urn:microsoft.com/office/officeart/2009/3/layout/HorizontalOrganizationChart"/>
    <dgm:cxn modelId="{1ABC3319-6B10-4DEC-AE5E-A0CC4F1BCAFD}" type="presParOf" srcId="{4F2E6153-F519-4EBF-B435-AA5EC1DBE88B}" destId="{A9C579EA-F30A-4233-A3FC-B1E2CBAFD4BC}" srcOrd="2" destOrd="0" presId="urn:microsoft.com/office/officeart/2009/3/layout/HorizontalOrganizationChart"/>
  </dgm:cxnLst>
  <dgm:bg/>
  <dgm:whole>
    <a:ln>
      <a:solidFill>
        <a:schemeClr val="accent1"/>
      </a:solidFill>
      <a:prstDash val="dash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BF5F674-8B16-422B-996E-552EE44BB7F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067A9069-448A-4510-B21B-94EEFAF9379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Aulas da Professora </a:t>
          </a:r>
          <a:r>
            <a:rPr lang="pt-BR" dirty="0" err="1"/>
            <a:t>Madianita</a:t>
          </a:r>
          <a:r>
            <a:rPr lang="pt-BR" dirty="0"/>
            <a:t> </a:t>
          </a:r>
          <a:r>
            <a:rPr lang="pt-BR" dirty="0" err="1"/>
            <a:t>Bogo</a:t>
          </a:r>
          <a:endParaRPr lang="en-US" dirty="0"/>
        </a:p>
      </dgm:t>
    </dgm:pt>
    <dgm:pt modelId="{CBEBA5A6-62F0-43BD-90F2-FA59FDA13BD3}" type="parTrans" cxnId="{ABBC2023-7607-4597-8596-4257BFE25C6B}">
      <dgm:prSet/>
      <dgm:spPr/>
      <dgm:t>
        <a:bodyPr/>
        <a:lstStyle/>
        <a:p>
          <a:endParaRPr lang="en-US"/>
        </a:p>
      </dgm:t>
    </dgm:pt>
    <dgm:pt modelId="{7E764685-716B-44EA-8F6D-8419AAE5DC73}" type="sibTrans" cxnId="{ABBC2023-7607-4597-8596-4257BFE25C6B}">
      <dgm:prSet/>
      <dgm:spPr/>
      <dgm:t>
        <a:bodyPr/>
        <a:lstStyle/>
        <a:p>
          <a:endParaRPr lang="en-US"/>
        </a:p>
      </dgm:t>
    </dgm:pt>
    <dgm:pt modelId="{5297703D-1A2E-499C-AC31-A59B8067AB3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i="0" dirty="0"/>
            <a:t>ELMASRI</a:t>
          </a:r>
          <a:r>
            <a:rPr lang="pt-BR" b="0" i="0" dirty="0"/>
            <a:t>, R.; </a:t>
          </a:r>
          <a:r>
            <a:rPr lang="pt-BR" b="1" i="0" dirty="0"/>
            <a:t>NAVATHE</a:t>
          </a:r>
          <a:r>
            <a:rPr lang="pt-BR" b="0" i="0" dirty="0"/>
            <a:t>, S. B. </a:t>
          </a:r>
          <a:r>
            <a:rPr lang="pt-BR" b="1" i="0" dirty="0"/>
            <a:t>Sistemas de Bancos de Dados</a:t>
          </a:r>
          <a:r>
            <a:rPr lang="pt-BR" b="0" i="0" dirty="0"/>
            <a:t>. 6a. Ed. Pearson, </a:t>
          </a:r>
          <a:r>
            <a:rPr lang="pt-BR" b="1" i="0" dirty="0"/>
            <a:t>2011</a:t>
          </a:r>
          <a:r>
            <a:rPr lang="pt-BR" b="0" i="0" dirty="0"/>
            <a:t>. [Biblioteca Virtual]</a:t>
          </a:r>
          <a:endParaRPr lang="en-US" dirty="0"/>
        </a:p>
      </dgm:t>
    </dgm:pt>
    <dgm:pt modelId="{F6CF2574-C4B9-486D-9CA4-9DAE0F1EC62F}" type="sibTrans" cxnId="{684BA735-8B26-4D4C-BED9-5526C9B1E53D}">
      <dgm:prSet/>
      <dgm:spPr/>
      <dgm:t>
        <a:bodyPr/>
        <a:lstStyle/>
        <a:p>
          <a:endParaRPr lang="en-US"/>
        </a:p>
      </dgm:t>
    </dgm:pt>
    <dgm:pt modelId="{B3BC12BF-E8A6-4A37-A067-6F211FD8F71F}" type="parTrans" cxnId="{684BA735-8B26-4D4C-BED9-5526C9B1E53D}">
      <dgm:prSet/>
      <dgm:spPr/>
      <dgm:t>
        <a:bodyPr/>
        <a:lstStyle/>
        <a:p>
          <a:endParaRPr lang="en-US"/>
        </a:p>
      </dgm:t>
    </dgm:pt>
    <dgm:pt modelId="{24B08E37-B1C5-4A40-8298-84C006246193}" type="pres">
      <dgm:prSet presAssocID="{8BF5F674-8B16-422B-996E-552EE44BB7FD}" presName="root" presStyleCnt="0">
        <dgm:presLayoutVars>
          <dgm:dir/>
          <dgm:resizeHandles val="exact"/>
        </dgm:presLayoutVars>
      </dgm:prSet>
      <dgm:spPr/>
    </dgm:pt>
    <dgm:pt modelId="{E4ED1412-02DA-4F82-8428-95CD6444FF22}" type="pres">
      <dgm:prSet presAssocID="{5297703D-1A2E-499C-AC31-A59B8067AB38}" presName="compNode" presStyleCnt="0"/>
      <dgm:spPr/>
    </dgm:pt>
    <dgm:pt modelId="{D3EC01C5-2361-4165-8135-D5C732E6821B}" type="pres">
      <dgm:prSet presAssocID="{5297703D-1A2E-499C-AC31-A59B8067AB38}" presName="bgRect" presStyleLbl="bgShp" presStyleIdx="0" presStyleCnt="2" custScaleY="95214" custLinFactNeighborY="2198"/>
      <dgm:spPr/>
    </dgm:pt>
    <dgm:pt modelId="{E6A2B63C-4CD1-47AC-AEDA-C7923EB415B2}" type="pres">
      <dgm:prSet presAssocID="{5297703D-1A2E-499C-AC31-A59B8067AB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B32268D-FE74-40B3-AA3B-990D6C58C982}" type="pres">
      <dgm:prSet presAssocID="{5297703D-1A2E-499C-AC31-A59B8067AB38}" presName="spaceRect" presStyleCnt="0"/>
      <dgm:spPr/>
    </dgm:pt>
    <dgm:pt modelId="{E2078A76-93AC-48A5-B172-5046834BE71A}" type="pres">
      <dgm:prSet presAssocID="{5297703D-1A2E-499C-AC31-A59B8067AB38}" presName="parTx" presStyleLbl="revTx" presStyleIdx="0" presStyleCnt="2" custScaleX="107485" custLinFactNeighborX="644" custLinFactNeighborY="-2971">
        <dgm:presLayoutVars>
          <dgm:chMax val="0"/>
          <dgm:chPref val="0"/>
        </dgm:presLayoutVars>
      </dgm:prSet>
      <dgm:spPr/>
    </dgm:pt>
    <dgm:pt modelId="{151723F8-D4EC-4EFD-945E-A99F7E75EBD7}" type="pres">
      <dgm:prSet presAssocID="{F6CF2574-C4B9-486D-9CA4-9DAE0F1EC62F}" presName="sibTrans" presStyleCnt="0"/>
      <dgm:spPr/>
    </dgm:pt>
    <dgm:pt modelId="{D713C137-196D-4637-B419-847C188B8579}" type="pres">
      <dgm:prSet presAssocID="{067A9069-448A-4510-B21B-94EEFAF9379F}" presName="compNode" presStyleCnt="0"/>
      <dgm:spPr/>
    </dgm:pt>
    <dgm:pt modelId="{6A777527-1FA1-4CCB-BC1A-C16D2167BC24}" type="pres">
      <dgm:prSet presAssocID="{067A9069-448A-4510-B21B-94EEFAF9379F}" presName="bgRect" presStyleLbl="bgShp" presStyleIdx="1" presStyleCnt="2" custScaleY="87307" custLinFactNeighborY="-9904"/>
      <dgm:spPr/>
    </dgm:pt>
    <dgm:pt modelId="{1D31D988-705A-4985-9E65-B4E93D21ECB5}" type="pres">
      <dgm:prSet presAssocID="{067A9069-448A-4510-B21B-94EEFAF9379F}" presName="iconRect" presStyleLbl="node1" presStyleIdx="1" presStyleCnt="2" custLinFactNeighborX="-2144" custLinFactNeighborY="-187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879E78DF-6B93-489F-9101-96FF9FFDA96B}" type="pres">
      <dgm:prSet presAssocID="{067A9069-448A-4510-B21B-94EEFAF9379F}" presName="spaceRect" presStyleCnt="0"/>
      <dgm:spPr/>
    </dgm:pt>
    <dgm:pt modelId="{A9B0691B-6D6A-474B-B2B8-4710AD3267BB}" type="pres">
      <dgm:prSet presAssocID="{067A9069-448A-4510-B21B-94EEFAF9379F}" presName="parTx" presStyleLbl="revTx" presStyleIdx="1" presStyleCnt="2" custScaleX="86840" custLinFactNeighborX="-9081" custLinFactNeighborY="-16011">
        <dgm:presLayoutVars>
          <dgm:chMax val="0"/>
          <dgm:chPref val="0"/>
        </dgm:presLayoutVars>
      </dgm:prSet>
      <dgm:spPr/>
    </dgm:pt>
  </dgm:ptLst>
  <dgm:cxnLst>
    <dgm:cxn modelId="{ABBC2023-7607-4597-8596-4257BFE25C6B}" srcId="{8BF5F674-8B16-422B-996E-552EE44BB7FD}" destId="{067A9069-448A-4510-B21B-94EEFAF9379F}" srcOrd="1" destOrd="0" parTransId="{CBEBA5A6-62F0-43BD-90F2-FA59FDA13BD3}" sibTransId="{7E764685-716B-44EA-8F6D-8419AAE5DC73}"/>
    <dgm:cxn modelId="{684BA735-8B26-4D4C-BED9-5526C9B1E53D}" srcId="{8BF5F674-8B16-422B-996E-552EE44BB7FD}" destId="{5297703D-1A2E-499C-AC31-A59B8067AB38}" srcOrd="0" destOrd="0" parTransId="{B3BC12BF-E8A6-4A37-A067-6F211FD8F71F}" sibTransId="{F6CF2574-C4B9-486D-9CA4-9DAE0F1EC62F}"/>
    <dgm:cxn modelId="{3DDDAF42-A28A-46C1-A57E-E1123BD06E29}" type="presOf" srcId="{5297703D-1A2E-499C-AC31-A59B8067AB38}" destId="{E2078A76-93AC-48A5-B172-5046834BE71A}" srcOrd="0" destOrd="0" presId="urn:microsoft.com/office/officeart/2018/2/layout/IconVerticalSolidList"/>
    <dgm:cxn modelId="{C0955445-5647-4A2C-A669-0BDF2E9C548A}" type="presOf" srcId="{8BF5F674-8B16-422B-996E-552EE44BB7FD}" destId="{24B08E37-B1C5-4A40-8298-84C006246193}" srcOrd="0" destOrd="0" presId="urn:microsoft.com/office/officeart/2018/2/layout/IconVerticalSolidList"/>
    <dgm:cxn modelId="{3C57EC80-1CE3-4582-83EC-85C4C0C6AA06}" type="presOf" srcId="{067A9069-448A-4510-B21B-94EEFAF9379F}" destId="{A9B0691B-6D6A-474B-B2B8-4710AD3267BB}" srcOrd="0" destOrd="0" presId="urn:microsoft.com/office/officeart/2018/2/layout/IconVerticalSolidList"/>
    <dgm:cxn modelId="{F80E7A27-2CEB-40B6-BDD1-B4C11716E603}" type="presParOf" srcId="{24B08E37-B1C5-4A40-8298-84C006246193}" destId="{E4ED1412-02DA-4F82-8428-95CD6444FF22}" srcOrd="0" destOrd="0" presId="urn:microsoft.com/office/officeart/2018/2/layout/IconVerticalSolidList"/>
    <dgm:cxn modelId="{722D360C-35BA-4177-87A7-748D6B35B270}" type="presParOf" srcId="{E4ED1412-02DA-4F82-8428-95CD6444FF22}" destId="{D3EC01C5-2361-4165-8135-D5C732E6821B}" srcOrd="0" destOrd="0" presId="urn:microsoft.com/office/officeart/2018/2/layout/IconVerticalSolidList"/>
    <dgm:cxn modelId="{ED20FD24-D64F-4D5E-9E69-6A90CE4F31E4}" type="presParOf" srcId="{E4ED1412-02DA-4F82-8428-95CD6444FF22}" destId="{E6A2B63C-4CD1-47AC-AEDA-C7923EB415B2}" srcOrd="1" destOrd="0" presId="urn:microsoft.com/office/officeart/2018/2/layout/IconVerticalSolidList"/>
    <dgm:cxn modelId="{6673232E-CF44-4043-8B96-70B016D55317}" type="presParOf" srcId="{E4ED1412-02DA-4F82-8428-95CD6444FF22}" destId="{EB32268D-FE74-40B3-AA3B-990D6C58C982}" srcOrd="2" destOrd="0" presId="urn:microsoft.com/office/officeart/2018/2/layout/IconVerticalSolidList"/>
    <dgm:cxn modelId="{16D8BE5F-0909-4E3D-AFFA-1E7004FC8B49}" type="presParOf" srcId="{E4ED1412-02DA-4F82-8428-95CD6444FF22}" destId="{E2078A76-93AC-48A5-B172-5046834BE71A}" srcOrd="3" destOrd="0" presId="urn:microsoft.com/office/officeart/2018/2/layout/IconVerticalSolidList"/>
    <dgm:cxn modelId="{F39319E1-5543-4AFC-9460-7335956E81BD}" type="presParOf" srcId="{24B08E37-B1C5-4A40-8298-84C006246193}" destId="{151723F8-D4EC-4EFD-945E-A99F7E75EBD7}" srcOrd="1" destOrd="0" presId="urn:microsoft.com/office/officeart/2018/2/layout/IconVerticalSolidList"/>
    <dgm:cxn modelId="{444B418C-DCFF-443E-A0AF-9F6142942E4B}" type="presParOf" srcId="{24B08E37-B1C5-4A40-8298-84C006246193}" destId="{D713C137-196D-4637-B419-847C188B8579}" srcOrd="2" destOrd="0" presId="urn:microsoft.com/office/officeart/2018/2/layout/IconVerticalSolidList"/>
    <dgm:cxn modelId="{C9615AE0-E750-48F8-9D5D-4E176E4D6403}" type="presParOf" srcId="{D713C137-196D-4637-B419-847C188B8579}" destId="{6A777527-1FA1-4CCB-BC1A-C16D2167BC24}" srcOrd="0" destOrd="0" presId="urn:microsoft.com/office/officeart/2018/2/layout/IconVerticalSolidList"/>
    <dgm:cxn modelId="{8149AAAD-4E59-4671-B26C-C3189440DA0F}" type="presParOf" srcId="{D713C137-196D-4637-B419-847C188B8579}" destId="{1D31D988-705A-4985-9E65-B4E93D21ECB5}" srcOrd="1" destOrd="0" presId="urn:microsoft.com/office/officeart/2018/2/layout/IconVerticalSolidList"/>
    <dgm:cxn modelId="{641226A1-6538-4D23-970F-60B2237EA8C2}" type="presParOf" srcId="{D713C137-196D-4637-B419-847C188B8579}" destId="{879E78DF-6B93-489F-9101-96FF9FFDA96B}" srcOrd="2" destOrd="0" presId="urn:microsoft.com/office/officeart/2018/2/layout/IconVerticalSolidList"/>
    <dgm:cxn modelId="{9A7543E1-51AD-4A59-A13C-E92C647983CA}" type="presParOf" srcId="{D713C137-196D-4637-B419-847C188B8579}" destId="{A9B0691B-6D6A-474B-B2B8-4710AD3267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4E1C7-DC76-4090-911F-96F903DAF88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74903-C823-46DC-A73C-DF9054E6F0C1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Relação: representada por uma tabela de duas dimensões (linhas e colunas)</a:t>
          </a:r>
          <a:endParaRPr lang="en-US" sz="2200" kern="1200"/>
        </a:p>
      </dsp:txBody>
      <dsp:txXfrm>
        <a:off x="0" y="675"/>
        <a:ext cx="6900512" cy="790684"/>
      </dsp:txXfrm>
    </dsp:sp>
    <dsp:sp modelId="{0A210824-37D1-4E02-8D99-D050D4C4C58D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9319-482D-4F99-8369-78EA0E3DD451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Atributo: corresponde às colunas da relação</a:t>
          </a:r>
          <a:endParaRPr lang="en-US" sz="2200" kern="1200"/>
        </a:p>
      </dsp:txBody>
      <dsp:txXfrm>
        <a:off x="0" y="791359"/>
        <a:ext cx="6900512" cy="790684"/>
      </dsp:txXfrm>
    </dsp:sp>
    <dsp:sp modelId="{929FFCC0-35B2-4929-9728-4565C1BB4F44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4888A-D939-49C1-9B90-C323411D9C62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Grau da Relação: número de atributos</a:t>
          </a:r>
          <a:endParaRPr lang="en-US" sz="2200" kern="1200"/>
        </a:p>
      </dsp:txBody>
      <dsp:txXfrm>
        <a:off x="0" y="1582044"/>
        <a:ext cx="6900512" cy="790684"/>
      </dsp:txXfrm>
    </dsp:sp>
    <dsp:sp modelId="{A51D9F50-1CB8-492C-8856-5CECF1D7B734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4B9E5-F647-42BE-943F-45464A3F02FF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Tupla: corresponde a uma linha da relação</a:t>
          </a:r>
          <a:endParaRPr lang="en-US" sz="2200" kern="1200"/>
        </a:p>
      </dsp:txBody>
      <dsp:txXfrm>
        <a:off x="0" y="2372728"/>
        <a:ext cx="6900512" cy="790684"/>
      </dsp:txXfrm>
    </dsp:sp>
    <dsp:sp modelId="{3B9994D6-6A0D-4FCD-B27F-B69DD3568469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D562F-EFA2-4604-BF8A-47F0F7650740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Chave primária: conjunto de atributos que identificam univocamente cada tupla da relação</a:t>
          </a:r>
          <a:endParaRPr lang="en-US" sz="2200" kern="1200"/>
        </a:p>
      </dsp:txBody>
      <dsp:txXfrm>
        <a:off x="0" y="3163412"/>
        <a:ext cx="6900512" cy="790684"/>
      </dsp:txXfrm>
    </dsp:sp>
    <dsp:sp modelId="{E09FC44B-86CF-426A-901F-A7D9237DB335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17B2-7CE9-410B-8E48-5E7958B13D09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Chave estrangeira: atributo de uma relação que é chave primária de outra relação</a:t>
          </a:r>
          <a:endParaRPr lang="en-US" sz="2200" kern="1200"/>
        </a:p>
      </dsp:txBody>
      <dsp:txXfrm>
        <a:off x="0" y="3954096"/>
        <a:ext cx="6900512" cy="790684"/>
      </dsp:txXfrm>
    </dsp:sp>
    <dsp:sp modelId="{875A6B08-CFDD-423F-A416-376DC9A99ABD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F7ED9-6252-4CD3-A68D-2A3740D0F541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Relação resultante: tabela que é o retorno de uma expressão</a:t>
          </a:r>
          <a:endParaRPr lang="en-US" sz="2200" kern="1200"/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713C-75CD-474C-B518-4614EF77CF6B}">
      <dsp:nvSpPr>
        <dsp:cNvPr id="0" name=""/>
        <dsp:cNvSpPr/>
      </dsp:nvSpPr>
      <dsp:spPr>
        <a:xfrm>
          <a:off x="1392" y="0"/>
          <a:ext cx="5750107" cy="90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Selecionar os fornecedores de São Paulo que estão ativos.</a:t>
          </a:r>
          <a:endParaRPr lang="en-US" sz="2400" kern="1200" dirty="0"/>
        </a:p>
      </dsp:txBody>
      <dsp:txXfrm>
        <a:off x="1392" y="0"/>
        <a:ext cx="5750107" cy="902707"/>
      </dsp:txXfrm>
    </dsp:sp>
    <dsp:sp modelId="{C8BE67FA-C2E2-49D4-A860-AA53AA0CD2CE}">
      <dsp:nvSpPr>
        <dsp:cNvPr id="0" name=""/>
        <dsp:cNvSpPr/>
      </dsp:nvSpPr>
      <dsp:spPr>
        <a:xfrm>
          <a:off x="1392" y="2487943"/>
          <a:ext cx="5750107" cy="79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baseline="0" dirty="0">
              <a:latin typeface="Abadi" panose="020B0604020104020204" pitchFamily="34" charset="0"/>
            </a:rPr>
            <a:t>Relação Resultado?</a:t>
          </a:r>
          <a:endParaRPr lang="en-US" sz="2400" kern="1200" dirty="0">
            <a:latin typeface="Abadi" panose="020B0604020104020204" pitchFamily="34" charset="0"/>
          </a:endParaRPr>
        </a:p>
      </dsp:txBody>
      <dsp:txXfrm>
        <a:off x="1392" y="2487943"/>
        <a:ext cx="5750107" cy="790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713C-75CD-474C-B518-4614EF77CF6B}">
      <dsp:nvSpPr>
        <dsp:cNvPr id="0" name=""/>
        <dsp:cNvSpPr/>
      </dsp:nvSpPr>
      <dsp:spPr>
        <a:xfrm>
          <a:off x="1392" y="0"/>
          <a:ext cx="5750107" cy="90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Crie operação para selecionar o(s) Fornecimento(s) de menos de 300 peças feito(s) pelo fornecedor F1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.</a:t>
          </a:r>
          <a:endParaRPr lang="en-US" sz="2400" kern="1200" dirty="0"/>
        </a:p>
      </dsp:txBody>
      <dsp:txXfrm>
        <a:off x="1392" y="0"/>
        <a:ext cx="5750107" cy="902707"/>
      </dsp:txXfrm>
    </dsp:sp>
    <dsp:sp modelId="{C8BE67FA-C2E2-49D4-A860-AA53AA0CD2CE}">
      <dsp:nvSpPr>
        <dsp:cNvPr id="0" name=""/>
        <dsp:cNvSpPr/>
      </dsp:nvSpPr>
      <dsp:spPr>
        <a:xfrm>
          <a:off x="1392" y="2487943"/>
          <a:ext cx="5750107" cy="79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baseline="0" dirty="0">
              <a:latin typeface="Abadi" panose="020B0604020104020204" pitchFamily="34" charset="0"/>
            </a:rPr>
            <a:t>Relação Resultado?</a:t>
          </a:r>
          <a:endParaRPr lang="en-US" sz="2400" kern="1200" dirty="0">
            <a:latin typeface="Abadi" panose="020B0604020104020204" pitchFamily="34" charset="0"/>
          </a:endParaRPr>
        </a:p>
      </dsp:txBody>
      <dsp:txXfrm>
        <a:off x="1392" y="2487943"/>
        <a:ext cx="5750107" cy="790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713C-75CD-474C-B518-4614EF77CF6B}">
      <dsp:nvSpPr>
        <dsp:cNvPr id="0" name=""/>
        <dsp:cNvSpPr/>
      </dsp:nvSpPr>
      <dsp:spPr>
        <a:xfrm>
          <a:off x="1392" y="0"/>
          <a:ext cx="5750107" cy="90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Crie projeção para obter o nome e a cidade dos fornecedores.</a:t>
          </a:r>
          <a:endParaRPr lang="en-US" sz="2400" kern="1200" dirty="0"/>
        </a:p>
      </dsp:txBody>
      <dsp:txXfrm>
        <a:off x="1392" y="0"/>
        <a:ext cx="5750107" cy="902707"/>
      </dsp:txXfrm>
    </dsp:sp>
    <dsp:sp modelId="{C8BE67FA-C2E2-49D4-A860-AA53AA0CD2CE}">
      <dsp:nvSpPr>
        <dsp:cNvPr id="0" name=""/>
        <dsp:cNvSpPr/>
      </dsp:nvSpPr>
      <dsp:spPr>
        <a:xfrm>
          <a:off x="1392" y="2487943"/>
          <a:ext cx="5750107" cy="79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baseline="0" dirty="0">
              <a:latin typeface="Abadi" panose="020B0604020104020204" pitchFamily="34" charset="0"/>
            </a:rPr>
            <a:t>Relação Resultado?</a:t>
          </a:r>
          <a:endParaRPr lang="en-US" sz="2400" kern="1200" dirty="0">
            <a:latin typeface="Abadi" panose="020B0604020104020204" pitchFamily="34" charset="0"/>
          </a:endParaRPr>
        </a:p>
      </dsp:txBody>
      <dsp:txXfrm>
        <a:off x="1392" y="2487943"/>
        <a:ext cx="5750107" cy="790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713C-75CD-474C-B518-4614EF77CF6B}">
      <dsp:nvSpPr>
        <dsp:cNvPr id="0" name=""/>
        <dsp:cNvSpPr/>
      </dsp:nvSpPr>
      <dsp:spPr>
        <a:xfrm>
          <a:off x="1392" y="0"/>
          <a:ext cx="5750107" cy="90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Crie projeção para obter o código, nome preço das peças de Porto Alegre.</a:t>
          </a:r>
          <a:endParaRPr lang="en-US" sz="2400" kern="1200" dirty="0"/>
        </a:p>
      </dsp:txBody>
      <dsp:txXfrm>
        <a:off x="1392" y="0"/>
        <a:ext cx="5750107" cy="902707"/>
      </dsp:txXfrm>
    </dsp:sp>
    <dsp:sp modelId="{C8BE67FA-C2E2-49D4-A860-AA53AA0CD2CE}">
      <dsp:nvSpPr>
        <dsp:cNvPr id="0" name=""/>
        <dsp:cNvSpPr/>
      </dsp:nvSpPr>
      <dsp:spPr>
        <a:xfrm>
          <a:off x="1392" y="2487943"/>
          <a:ext cx="5750107" cy="79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baseline="0" dirty="0">
              <a:latin typeface="Abadi" panose="020B0604020104020204" pitchFamily="34" charset="0"/>
            </a:rPr>
            <a:t>Relação Resultado?</a:t>
          </a:r>
          <a:endParaRPr lang="en-US" sz="2400" kern="1200" dirty="0">
            <a:latin typeface="Abadi" panose="020B0604020104020204" pitchFamily="34" charset="0"/>
          </a:endParaRPr>
        </a:p>
      </dsp:txBody>
      <dsp:txXfrm>
        <a:off x="1392" y="2487943"/>
        <a:ext cx="5750107" cy="7901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713C-75CD-474C-B518-4614EF77CF6B}">
      <dsp:nvSpPr>
        <dsp:cNvPr id="0" name=""/>
        <dsp:cNvSpPr/>
      </dsp:nvSpPr>
      <dsp:spPr>
        <a:xfrm>
          <a:off x="1392" y="0"/>
          <a:ext cx="5750107" cy="90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Crie seleção para os fornecimentos de Eixo com mais de 200 unidades</a:t>
          </a:r>
          <a:endParaRPr lang="en-US" sz="2400" kern="1200" dirty="0"/>
        </a:p>
      </dsp:txBody>
      <dsp:txXfrm>
        <a:off x="1392" y="0"/>
        <a:ext cx="5750107" cy="902707"/>
      </dsp:txXfrm>
    </dsp:sp>
    <dsp:sp modelId="{C8BE67FA-C2E2-49D4-A860-AA53AA0CD2CE}">
      <dsp:nvSpPr>
        <dsp:cNvPr id="0" name=""/>
        <dsp:cNvSpPr/>
      </dsp:nvSpPr>
      <dsp:spPr>
        <a:xfrm>
          <a:off x="1392" y="2487943"/>
          <a:ext cx="5750107" cy="79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baseline="0" dirty="0">
              <a:latin typeface="Abadi" panose="020B0604020104020204" pitchFamily="34" charset="0"/>
            </a:rPr>
            <a:t>Relação Resultado?</a:t>
          </a:r>
          <a:endParaRPr lang="en-US" sz="2400" kern="1200" dirty="0">
            <a:latin typeface="Abadi" panose="020B0604020104020204" pitchFamily="34" charset="0"/>
          </a:endParaRPr>
        </a:p>
      </dsp:txBody>
      <dsp:txXfrm>
        <a:off x="1392" y="2487943"/>
        <a:ext cx="5750107" cy="7901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713C-75CD-474C-B518-4614EF77CF6B}">
      <dsp:nvSpPr>
        <dsp:cNvPr id="0" name=""/>
        <dsp:cNvSpPr/>
      </dsp:nvSpPr>
      <dsp:spPr>
        <a:xfrm>
          <a:off x="1392" y="0"/>
          <a:ext cx="5750107" cy="90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Crie uma projeção para apresentar a quantidade fornecida dos fornecimentos.</a:t>
          </a:r>
          <a:endParaRPr lang="en-US" sz="2400" kern="1200" dirty="0"/>
        </a:p>
      </dsp:txBody>
      <dsp:txXfrm>
        <a:off x="1392" y="0"/>
        <a:ext cx="5750107" cy="902707"/>
      </dsp:txXfrm>
    </dsp:sp>
    <dsp:sp modelId="{C8BE67FA-C2E2-49D4-A860-AA53AA0CD2CE}">
      <dsp:nvSpPr>
        <dsp:cNvPr id="0" name=""/>
        <dsp:cNvSpPr/>
      </dsp:nvSpPr>
      <dsp:spPr>
        <a:xfrm>
          <a:off x="1392" y="2487943"/>
          <a:ext cx="5750107" cy="79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baseline="0" dirty="0">
              <a:latin typeface="Abadi" panose="020B0604020104020204" pitchFamily="34" charset="0"/>
            </a:rPr>
            <a:t>Relação Resultado?</a:t>
          </a:r>
          <a:endParaRPr lang="en-US" sz="2400" kern="1200" dirty="0">
            <a:latin typeface="Abadi" panose="020B0604020104020204" pitchFamily="34" charset="0"/>
          </a:endParaRPr>
        </a:p>
      </dsp:txBody>
      <dsp:txXfrm>
        <a:off x="1392" y="2487943"/>
        <a:ext cx="5750107" cy="7901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2713C-75CD-474C-B518-4614EF77CF6B}">
      <dsp:nvSpPr>
        <dsp:cNvPr id="0" name=""/>
        <dsp:cNvSpPr/>
      </dsp:nvSpPr>
      <dsp:spPr>
        <a:xfrm>
          <a:off x="1392" y="0"/>
          <a:ext cx="5750107" cy="902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Selecione o Nome e o Número do telefone dos clientes.</a:t>
          </a:r>
          <a:endParaRPr lang="en-US" sz="2400" kern="1200" dirty="0"/>
        </a:p>
      </dsp:txBody>
      <dsp:txXfrm>
        <a:off x="1392" y="0"/>
        <a:ext cx="5750107" cy="902707"/>
      </dsp:txXfrm>
    </dsp:sp>
    <dsp:sp modelId="{C8BE67FA-C2E2-49D4-A860-AA53AA0CD2CE}">
      <dsp:nvSpPr>
        <dsp:cNvPr id="0" name=""/>
        <dsp:cNvSpPr/>
      </dsp:nvSpPr>
      <dsp:spPr>
        <a:xfrm>
          <a:off x="1392" y="2487943"/>
          <a:ext cx="5750107" cy="790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0" i="0" kern="1200" baseline="0" dirty="0">
              <a:latin typeface="Abadi" panose="020B0604020104020204" pitchFamily="34" charset="0"/>
            </a:rPr>
            <a:t>Relação Resultado?</a:t>
          </a:r>
          <a:endParaRPr lang="en-US" sz="2400" kern="1200" dirty="0">
            <a:latin typeface="Abadi" panose="020B0604020104020204" pitchFamily="34" charset="0"/>
          </a:endParaRPr>
        </a:p>
      </dsp:txBody>
      <dsp:txXfrm>
        <a:off x="1392" y="2487943"/>
        <a:ext cx="5750107" cy="7901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C01C5-2361-4165-8135-D5C732E6821B}">
      <dsp:nvSpPr>
        <dsp:cNvPr id="0" name=""/>
        <dsp:cNvSpPr/>
      </dsp:nvSpPr>
      <dsp:spPr>
        <a:xfrm>
          <a:off x="-167145" y="769771"/>
          <a:ext cx="10515600" cy="11811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2B63C-4CD1-47AC-AEDA-C7923EB415B2}">
      <dsp:nvSpPr>
        <dsp:cNvPr id="0" name=""/>
        <dsp:cNvSpPr/>
      </dsp:nvSpPr>
      <dsp:spPr>
        <a:xfrm>
          <a:off x="226197" y="975484"/>
          <a:ext cx="715170" cy="7151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78A76-93AC-48A5-B172-5046834BE71A}">
      <dsp:nvSpPr>
        <dsp:cNvPr id="0" name=""/>
        <dsp:cNvSpPr/>
      </dsp:nvSpPr>
      <dsp:spPr>
        <a:xfrm>
          <a:off x="997482" y="674188"/>
          <a:ext cx="9685263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dirty="0"/>
            <a:t>ELMASRI</a:t>
          </a:r>
          <a:r>
            <a:rPr lang="pt-BR" sz="2500" b="0" i="0" kern="1200" dirty="0"/>
            <a:t>, R.; </a:t>
          </a:r>
          <a:r>
            <a:rPr lang="pt-BR" sz="2500" b="1" i="0" kern="1200" dirty="0"/>
            <a:t>NAVATHE</a:t>
          </a:r>
          <a:r>
            <a:rPr lang="pt-BR" sz="2500" b="0" i="0" kern="1200" dirty="0"/>
            <a:t>, S. B. </a:t>
          </a:r>
          <a:r>
            <a:rPr lang="pt-BR" sz="2500" b="1" i="0" kern="1200" dirty="0"/>
            <a:t>Sistemas de Bancos de Dados</a:t>
          </a:r>
          <a:r>
            <a:rPr lang="pt-BR" sz="2500" b="0" i="0" kern="1200" dirty="0"/>
            <a:t>. 6a. Ed. Pearson, </a:t>
          </a:r>
          <a:r>
            <a:rPr lang="pt-BR" sz="2500" b="1" i="0" kern="1200" dirty="0"/>
            <a:t>2011</a:t>
          </a:r>
          <a:r>
            <a:rPr lang="pt-BR" sz="2500" b="0" i="0" kern="1200" dirty="0"/>
            <a:t>. [Biblioteca Virtual]</a:t>
          </a:r>
          <a:endParaRPr lang="en-US" sz="2500" kern="1200" dirty="0"/>
        </a:p>
      </dsp:txBody>
      <dsp:txXfrm>
        <a:off x="997482" y="674188"/>
        <a:ext cx="9685263" cy="1300309"/>
      </dsp:txXfrm>
    </dsp:sp>
    <dsp:sp modelId="{6A777527-1FA1-4CCB-BC1A-C16D2167BC24}">
      <dsp:nvSpPr>
        <dsp:cNvPr id="0" name=""/>
        <dsp:cNvSpPr/>
      </dsp:nvSpPr>
      <dsp:spPr>
        <a:xfrm>
          <a:off x="-167145" y="2297741"/>
          <a:ext cx="10515600" cy="993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D988-705A-4985-9E65-B4E93D21ECB5}">
      <dsp:nvSpPr>
        <dsp:cNvPr id="0" name=""/>
        <dsp:cNvSpPr/>
      </dsp:nvSpPr>
      <dsp:spPr>
        <a:xfrm>
          <a:off x="210864" y="2415547"/>
          <a:ext cx="715170" cy="7151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0691B-6D6A-474B-B2B8-4710AD3267BB}">
      <dsp:nvSpPr>
        <dsp:cNvPr id="0" name=""/>
        <dsp:cNvSpPr/>
      </dsp:nvSpPr>
      <dsp:spPr>
        <a:xfrm>
          <a:off x="1109351" y="2130015"/>
          <a:ext cx="7824982" cy="1300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616" tIns="137616" rIns="137616" bIns="1376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Aulas da Professora </a:t>
          </a:r>
          <a:r>
            <a:rPr lang="pt-BR" sz="2500" kern="1200" dirty="0" err="1"/>
            <a:t>Madianita</a:t>
          </a:r>
          <a:r>
            <a:rPr lang="pt-BR" sz="2500" kern="1200" dirty="0"/>
            <a:t> </a:t>
          </a:r>
          <a:r>
            <a:rPr lang="pt-BR" sz="2500" kern="1200" dirty="0" err="1"/>
            <a:t>Bogo</a:t>
          </a:r>
          <a:endParaRPr lang="en-US" sz="2500" kern="1200" dirty="0"/>
        </a:p>
      </dsp:txBody>
      <dsp:txXfrm>
        <a:off x="1109351" y="2130015"/>
        <a:ext cx="7824982" cy="1300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1D881-2DE1-4460-92B9-6A52217D9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badi" panose="020B0604020104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652C2-0D4F-4360-ACB6-3B8A80BDD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F26839-33ED-4337-AA11-8CD989EE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EA72FB02-E9AC-47A3-BB50-F30CEE0D143D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349C0C-F6A8-4F5A-A799-D398B5C8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7DB3B-B9D0-4B12-9A27-D1595AF3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DFB3A1F-0F81-4927-B370-BFA74F727B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4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A1F70-0ED1-4C42-B534-5E2CBC40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E68AE7-BFFD-4DEF-86DA-F3DEAB80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D2D3B-E053-48D6-BFE2-B8D93929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B02-E9AC-47A3-BB50-F30CEE0D143D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4A5762-559A-4172-B60D-AA5D2E16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171CA-6C3A-46A7-B18C-CCF8F87C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3A1F-0F81-4927-B370-BFA74F727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76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0D1F49-8C2B-47B2-BC54-EA3E730E7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30CB6B-4066-4179-A735-D46D68DF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4A2FD-BCB6-4387-96BD-6B00B8BF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B02-E9AC-47A3-BB50-F30CEE0D143D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8DEC1-EFEE-4492-B655-29CEE3F4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915E6-C952-49CE-BB70-EDCA6A75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3A1F-0F81-4927-B370-BFA74F727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14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8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7C53-979A-406C-AB30-1125A4B24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E2E7DC-B081-4B55-A8C3-EB39C6F40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39544-10C6-4548-8C94-3921BD4A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2E15D2-0BF9-411D-AB34-A181937C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775CD6-61CD-4FBF-83B7-4A01C6F6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88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772A2-8D64-4B82-BE49-38A8AB33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cs typeface="Aldhabi" panose="020B0604020202020204" pitchFamily="2" charset="-78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F53AA-0C0A-4A2F-8105-5D0818F4B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57"/>
            <a:ext cx="10515600" cy="4490206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600">
                <a:latin typeface="Abadi" panose="020B0604020104020204" pitchFamily="34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latin typeface="Abadi" panose="020B0604020104020204" pitchFamily="34" charset="0"/>
              </a:defRPr>
            </a:lvl2pPr>
            <a:lvl3pPr marL="11430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200">
                <a:latin typeface="Abadi" panose="020B0604020104020204" pitchFamily="34" charset="0"/>
              </a:defRPr>
            </a:lvl3pPr>
            <a:lvl4pPr marL="16002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000">
                <a:latin typeface="Abadi" panose="020B0604020104020204" pitchFamily="34" charset="0"/>
              </a:defRPr>
            </a:lvl4pPr>
            <a:lvl5pPr marL="20574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000">
                <a:latin typeface="Abadi" panose="020B0604020104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CCF1CD-2EFD-489E-A71C-4B72BF72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75326"/>
            <a:ext cx="2743200" cy="287520"/>
          </a:xfrm>
        </p:spPr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3A902E-0091-4284-A863-916FD39F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75326"/>
            <a:ext cx="4114800" cy="28752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A9A6F1-8FE5-4CEF-9074-A8958D42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5326"/>
            <a:ext cx="2743200" cy="287520"/>
          </a:xfrm>
        </p:spPr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794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E3EB6-D375-4552-A36F-FE4C87C2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2FFE2-F411-48AB-9FDD-BA86661B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D5B14C-7A43-4D94-A25F-585805EE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3CC15-DFD9-4572-9048-3EC6B87E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961E6-0A39-4F7D-9F46-85AA4389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3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5D517-A547-4602-B6EE-84D42DAF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D45BD-CBE4-46A4-80E4-2FAB89AFE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7B56D4-0816-4E09-815F-DE62B5296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1B4949-727E-492D-AE7B-4761830A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858A32-0563-467A-A5F9-08B37628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1E5418-CEA2-4323-AFCA-68500B6F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56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CF845-CCD8-4758-9DFC-84D758BD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Abadi" panose="020B06040201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DD9BFF-20C6-46F4-A831-F6441E02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latin typeface="Abadi" panose="020B06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EB564-F7EF-4754-859E-FB9CE7D7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05B12-A0C4-4476-8016-41378AAE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000" b="0">
                <a:latin typeface="Abadi" panose="020B06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66C808-E143-4FDA-A06F-C8C299A5C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EACCA6-1F0D-4CDB-8A28-54DAA735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86901"/>
            <a:ext cx="2743200" cy="287520"/>
          </a:xfrm>
        </p:spPr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A9598F-BE23-467B-95DE-3EC28917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86901"/>
            <a:ext cx="4114800" cy="287520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1D1107-D534-4E93-87F6-C2978633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86901"/>
            <a:ext cx="2743200" cy="287520"/>
          </a:xfrm>
        </p:spPr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54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E843F-4CF0-4FDF-89FF-19A7BF09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A78305-B67F-437F-8646-328C07E7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460304-2C21-4AC1-B227-1CAA8017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56E502-E826-4FC2-9169-9F908058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84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D225A6-DCC5-42D2-8318-BD6FC476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DA370F-8E1F-46CD-A6F5-97565ECE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0B47C1-4BD5-498A-B9AD-D5E2B3FF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54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F1B85-8103-4EC1-9642-741DAE17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0711A-92E6-4245-B3C6-DF8DEDFF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3525" indent="-263525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  <a:lvl2pPr marL="6858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2pPr>
            <a:lvl3pPr marL="11430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3pPr>
            <a:lvl4pPr marL="16002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4pPr>
            <a:lvl5pPr marL="20574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5FE0D-348A-47E7-BBD6-344BC211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EA72FB02-E9AC-47A3-BB50-F30CEE0D143D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86886C-9F55-4C26-B5E3-D9D41F5C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51CE3-5B46-446E-8F1D-DDF87325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DDFB3A1F-0F81-4927-B370-BFA74F727B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004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AEB5B-48D3-4BEB-B6D4-AAE98DDC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914DF-3F9F-45CE-A9E7-BE8A7B88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CDD04-EAF8-4A6F-A459-6F2FB387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D36265-E60F-498C-8EAD-22739CF4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FD4E20-6F91-47CB-9F3B-52781C1B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A679E-56CD-4284-950D-72EED68B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311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3C00D-E18D-4FEB-B08A-BB2B5456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A967E2-6940-40C2-9978-B3BCDD8E3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9AC0DB-6944-46AD-85A0-B9B9170B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E090DA-C9B1-4B4C-AC71-51339438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D072A8-732F-491A-BB50-8AD061E0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B1940D-EB46-4B3B-A062-3F1C6161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72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739A2-4A32-47B3-8905-11C5D036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A827E3-8863-40DE-AEB4-847643EEB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E837D1-5E7F-4872-8CC8-181C2C7F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41329A-5513-493E-A37A-5E372521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ABC5EB-ACE1-4CA2-81CC-9807406E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72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54A7E0-B940-449A-AB3D-179D925C6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3A7905-C582-4CFD-9B92-8408FFEA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0BD337-E695-4D5E-B28F-E038F77E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39710-DD9A-4E16-B928-003CA2BD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4F50A4-1DD6-4D78-BCF7-D220AAC3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0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9BAD0-91AB-45B5-AB76-3331D76E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CD6697-41EF-4318-B23F-7D108473B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0B7B4-D45B-4FFC-AEBB-5A605A29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B02-E9AC-47A3-BB50-F30CEE0D143D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50F1A-EDB2-4928-B367-0442B214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0695E7-5E55-444A-B478-30B1A340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3A1F-0F81-4927-B370-BFA74F727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59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74885-D2C7-49D2-B516-E9968FA9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BBF98-44F1-4C3C-9A65-4F62A1AC0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  <a:lvl2pPr marL="6858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2pPr>
            <a:lvl3pPr marL="11430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3pPr>
            <a:lvl4pPr marL="16002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4pPr>
            <a:lvl5pPr marL="20574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9E3476-3944-454B-8EF4-BED1EDD7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  <a:lvl2pPr marL="6858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2pPr>
            <a:lvl3pPr marL="11430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3pPr>
            <a:lvl4pPr marL="16002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4pPr>
            <a:lvl5pPr marL="20574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ABAFF5-875D-4110-9CA3-3BB20D15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EA72FB02-E9AC-47A3-BB50-F30CEE0D143D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802275-2F12-4E4C-8A3A-2DB6F10F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B9F7F4-51D2-4F41-93EC-690866DF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DDFB3A1F-0F81-4927-B370-BFA74F727B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1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B8468-A5B8-4631-B8AB-4E19B70C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13CDB8-0600-46D6-A442-351F5FBB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09DA83-CE34-4F12-B825-B5B13C6C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457200" indent="-4572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  <a:lvl2pPr marL="800100" indent="-3429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2pPr>
            <a:lvl3pPr marL="1257300" indent="-3429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3pPr>
            <a:lvl4pPr marL="1657350" indent="-28575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4pPr>
            <a:lvl5pPr marL="2114550" indent="-28575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8BB9BD-F8AF-482D-AF9B-DA7CD5B5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6CD105-A317-439E-804D-C70A319B8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  <a:lvl2pPr marL="6858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2pPr>
            <a:lvl3pPr marL="11430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3pPr>
            <a:lvl4pPr marL="16002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4pPr>
            <a:lvl5pPr marL="2057400" indent="-228600">
              <a:lnSpc>
                <a:spcPct val="100000"/>
              </a:lnSpc>
              <a:buSzPct val="70000"/>
              <a:buFont typeface="Wingdings" panose="05000000000000000000" pitchFamily="2" charset="2"/>
              <a:buChar char="q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388F80-EF98-4F87-BC5C-07CD7043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EA72FB02-E9AC-47A3-BB50-F30CEE0D143D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78318F-DD81-4D3E-92D4-9A6EF4F6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EC3502-39D1-459C-8071-07438036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DDFB3A1F-0F81-4927-B370-BFA74F727B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7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1A4C7-EE72-4017-94CD-535DBD77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11E51B-4FB8-4F90-9A73-68BEAA9C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EA72FB02-E9AC-47A3-BB50-F30CEE0D143D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237054-6ECD-4C19-B5BC-198C03C8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7FD278-7A4B-46E6-B729-7A1E82F5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DFB3A1F-0F81-4927-B370-BFA74F727B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7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D85E7F0-49CA-454D-9AF4-A3D3E5F0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2FB02-E9AC-47A3-BB50-F30CEE0D143D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C869D8-3839-42CB-8474-D3F840B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BE5BCE-7DB3-4B97-9A4F-0E0A938E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3A1F-0F81-4927-B370-BFA74F727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98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9E01E-1ADA-4F63-87E6-7A6A6D54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badi" panose="020B0604020104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0CA291-7BE4-4AF6-B683-D1CC57D2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SzPct val="70000"/>
              <a:buFont typeface="Wingdings" panose="05000000000000000000" pitchFamily="2" charset="2"/>
              <a:buChar char="q"/>
              <a:defRPr sz="3200">
                <a:latin typeface="Abadi" panose="020B0604020104020204" pitchFamily="34" charset="0"/>
              </a:defRPr>
            </a:lvl1pPr>
            <a:lvl2pPr marL="685800" indent="-228600">
              <a:buSzPct val="70000"/>
              <a:buFont typeface="Wingdings" panose="05000000000000000000" pitchFamily="2" charset="2"/>
              <a:buChar char="q"/>
              <a:defRPr sz="2800">
                <a:latin typeface="Abadi" panose="020B0604020104020204" pitchFamily="34" charset="0"/>
              </a:defRPr>
            </a:lvl2pPr>
            <a:lvl3pPr marL="1143000" indent="-228600">
              <a:buSzPct val="70000"/>
              <a:buFont typeface="Wingdings" panose="05000000000000000000" pitchFamily="2" charset="2"/>
              <a:buChar char="q"/>
              <a:defRPr sz="2400">
                <a:latin typeface="Abadi" panose="020B0604020104020204" pitchFamily="34" charset="0"/>
              </a:defRPr>
            </a:lvl3pPr>
            <a:lvl4pPr marL="1600200" indent="-228600">
              <a:buSzPct val="70000"/>
              <a:buFont typeface="Wingdings" panose="05000000000000000000" pitchFamily="2" charset="2"/>
              <a:buChar char="q"/>
              <a:defRPr sz="2000">
                <a:latin typeface="Abadi" panose="020B0604020104020204" pitchFamily="34" charset="0"/>
              </a:defRPr>
            </a:lvl4pPr>
            <a:lvl5pPr marL="2057400" indent="-228600">
              <a:buSzPct val="70000"/>
              <a:buFont typeface="Wingdings" panose="05000000000000000000" pitchFamily="2" charset="2"/>
              <a:buChar char="q"/>
              <a:defRPr sz="2000">
                <a:latin typeface="Abadi" panose="020B06040201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8BF047-5B8C-42BD-8AE2-9FFEC70AC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badi" panose="020B06040201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A8A3A7-D955-4993-A3F5-5817FE51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EA72FB02-E9AC-47A3-BB50-F30CEE0D143D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FDBF93-989F-468E-B5C0-C212894F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3570FB-E643-4C7F-8B3D-36DAA0BD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DFB3A1F-0F81-4927-B370-BFA74F727B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33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B910-F886-4876-8DD4-38ECC753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badi" panose="020B0604020104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B360EC-4547-4177-8500-3EEE2A3B1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badi" panose="020B06040201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34D83-C00E-483F-A672-0624494F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badi" panose="020B06040201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6CF23E-4F86-41B6-908A-F5FDF81F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EA72FB02-E9AC-47A3-BB50-F30CEE0D143D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DAFB0A-B4D5-4312-91EF-1B4D66D2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AA16DD-2310-4E2B-B6A3-F67BFE15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DFB3A1F-0F81-4927-B370-BFA74F727B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0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AF79ED5-11B0-4BAC-9117-F876BDB3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47CAF-99EE-4454-8AB5-6F1D4EE4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AD32D-4925-444E-BC7E-A4CB37970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FB02-E9AC-47A3-BB50-F30CEE0D143D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418D0-3F3D-4620-BABD-66DBDB445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CEF864-6ACC-4495-8DE1-9AB349173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B3A1F-0F81-4927-B370-BFA74F727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2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9BF8F1-1804-4FE6-8A42-5DBB8169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A94E99-D0D3-4C69-AAA7-2B982293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B7B00-D986-4075-B63F-4C94B74A1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D5E1A-793E-4A2E-BBEF-7BCFFB62374A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678E81-1506-43EB-AADE-C78779046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6EA2DD-3BD5-4848-8ADA-24CD25D6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4936-6FD8-48CA-A0D5-ABE35CDFA0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58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icmc.usp.br/images/0/06/Mat07_algebra01.pdf" TargetMode="Externa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Como manter um banco de dados seguro conforme a LGPD? - Memphis ...">
            <a:extLst>
              <a:ext uri="{FF2B5EF4-FFF2-40B4-BE49-F238E27FC236}">
                <a16:creationId xmlns:a16="http://schemas.microsoft.com/office/drawing/2014/main" id="{453FE1AD-90D4-47B1-B5A8-F37D47B25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400" r="12587" b="1"/>
          <a:stretch/>
        </p:blipFill>
        <p:spPr bwMode="auto">
          <a:xfrm>
            <a:off x="18949" y="1"/>
            <a:ext cx="12170003" cy="685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602265-3258-4950-85A7-E32AB4AF8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066" y="949037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Fundamentos de Banco de 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</a:rPr>
              <a:t>Dados</a:t>
            </a:r>
            <a:br>
              <a:rPr lang="pt-BR" sz="4800" dirty="0">
                <a:solidFill>
                  <a:schemeClr val="bg1"/>
                </a:solidFill>
              </a:rPr>
            </a:br>
            <a:r>
              <a:rPr lang="pt-BR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252DDA-AFA2-4757-AAAC-87B4B9B78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806" y="3746682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Profs: Fábio Castro e Madianita Bogo Marioti</a:t>
            </a:r>
          </a:p>
        </p:txBody>
      </p:sp>
    </p:spTree>
    <p:extLst>
      <p:ext uri="{BB962C8B-B14F-4D97-AF65-F5344CB8AC3E}">
        <p14:creationId xmlns:p14="http://schemas.microsoft.com/office/powerpoint/2010/main" val="415486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00594-CE85-420B-8925-3B76A3A8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PROJEÇÃO/PROJECTION 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 ou </a:t>
            </a:r>
            <a:r>
              <a:rPr lang="el-G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dirty="0">
              <a:solidFill>
                <a:srgbClr val="000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60B40-8BAE-47FC-B91E-0C5EC8372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86757"/>
            <a:ext cx="9944100" cy="4490206"/>
          </a:xfrm>
        </p:spPr>
        <p:txBody>
          <a:bodyPr>
            <a:normAutofit/>
          </a:bodyPr>
          <a:lstStyle/>
          <a:p>
            <a:r>
              <a:rPr lang="pt-BR" sz="2300" dirty="0"/>
              <a:t>Permite extrair alguns atributos de uma tabela, omitindo os demais</a:t>
            </a:r>
          </a:p>
          <a:p>
            <a:r>
              <a:rPr lang="pt-BR" altLang="pt-BR" sz="2300" dirty="0"/>
              <a:t>Sintaxe:</a:t>
            </a:r>
          </a:p>
          <a:p>
            <a:pPr marL="457200" lvl="1" indent="0">
              <a:buNone/>
            </a:pPr>
            <a:r>
              <a:rPr lang="el-GR" altLang="pt-BR" sz="2300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pt-BR" sz="2800" baseline="-25000" dirty="0" err="1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lista_atributos</a:t>
            </a:r>
            <a:r>
              <a:rPr lang="pt-BR" sz="2800" baseline="-25000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300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(relação argumento)</a:t>
            </a:r>
          </a:p>
          <a:p>
            <a:r>
              <a:rPr lang="pt-BR" sz="2300" dirty="0"/>
              <a:t>O grau da relação resultante é igual ou menor ao grau da relação argumento</a:t>
            </a:r>
          </a:p>
          <a:p>
            <a:r>
              <a:rPr lang="pt-BR" sz="2300" dirty="0"/>
              <a:t>Há eliminação de duplicatas </a:t>
            </a:r>
            <a:r>
              <a:rPr lang="pt-BR" sz="2300" dirty="0">
                <a:sym typeface="Wingdings" panose="05000000000000000000" pitchFamily="2" charset="2"/>
              </a:rPr>
              <a:t> </a:t>
            </a:r>
            <a:r>
              <a:rPr lang="pt-BR" sz="2300" dirty="0"/>
              <a:t>remove quaisquer tuplas replicadas da relação resultante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03B1A7-DFA8-4D4D-AD7D-37583B546970}"/>
              </a:ext>
            </a:extLst>
          </p:cNvPr>
          <p:cNvSpPr txBox="1">
            <a:spLocks noChangeArrowheads="1"/>
          </p:cNvSpPr>
          <p:nvPr/>
        </p:nvSpPr>
        <p:spPr>
          <a:xfrm>
            <a:off x="6575023" y="4172505"/>
            <a:ext cx="4603812" cy="59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l-GR" altLang="pt-BR" sz="27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π</a:t>
            </a:r>
            <a:r>
              <a:rPr kumimoji="0" lang="pt-BR" altLang="pt-BR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36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tipo</a:t>
            </a:r>
            <a:r>
              <a:rPr kumimoji="0" lang="pt-BR" altLang="pt-BR" sz="3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25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(Clientes)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pt-BR" sz="2500" dirty="0">
              <a:solidFill>
                <a:srgbClr val="ED7D31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457200" marR="0" lvl="1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DDD7727-84C3-4C64-9277-512D1D683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05071"/>
              </p:ext>
            </p:extLst>
          </p:nvPr>
        </p:nvGraphicFramePr>
        <p:xfrm>
          <a:off x="8109627" y="4948187"/>
          <a:ext cx="1534604" cy="110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04">
                  <a:extLst>
                    <a:ext uri="{9D8B030D-6E8A-4147-A177-3AD203B41FA5}">
                      <a16:colId xmlns:a16="http://schemas.microsoft.com/office/drawing/2014/main" val="3165408877"/>
                    </a:ext>
                  </a:extLst>
                </a:gridCol>
              </a:tblGrid>
              <a:tr h="400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955969676"/>
                  </a:ext>
                </a:extLst>
              </a:tr>
              <a:tr h="351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195404278"/>
                  </a:ext>
                </a:extLst>
              </a:tr>
              <a:tr h="351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73151637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12D22D0-B6C2-4A8C-87E1-CD1BBC04B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96209"/>
              </p:ext>
            </p:extLst>
          </p:nvPr>
        </p:nvGraphicFramePr>
        <p:xfrm>
          <a:off x="1217686" y="4391489"/>
          <a:ext cx="4344172" cy="210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337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  <a:tr h="293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666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314728201"/>
                  </a:ext>
                </a:extLst>
              </a:tr>
              <a:tr h="293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777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Ana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44191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PROJEÇÃO/PROJECTION 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 ou </a:t>
            </a:r>
            <a:r>
              <a:rPr lang="el-G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pt-BR" altLang="pt-BR" dirty="0">
              <a:solidFill>
                <a:srgbClr val="000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204"/>
            <a:ext cx="6619043" cy="1837678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Pode ser usada em conjunto com uma Seleção</a:t>
            </a:r>
          </a:p>
          <a:p>
            <a:pPr marL="457200" lvl="1" indent="0">
              <a:buNone/>
            </a:pPr>
            <a:r>
              <a:rPr lang="el-G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</a:t>
            </a:r>
            <a:r>
              <a:rPr lang="pt-BR" sz="3600" baseline="-25000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</a:t>
            </a:r>
            <a:r>
              <a:rPr 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l-G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 </a:t>
            </a:r>
            <a:r>
              <a:rPr 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valor &gt; 500.00 (Clientes))</a:t>
            </a:r>
          </a:p>
          <a:p>
            <a:endParaRPr lang="pt-BR" altLang="pt-BR" sz="2400" dirty="0"/>
          </a:p>
          <a:p>
            <a:r>
              <a:rPr lang="pt-BR" altLang="pt-BR" sz="2400" dirty="0"/>
              <a:t>Exemplo – Relação </a:t>
            </a:r>
            <a:r>
              <a:rPr lang="pt-BR" altLang="pt-BR" sz="2400" b="1" dirty="0"/>
              <a:t>Clientes</a:t>
            </a:r>
            <a:r>
              <a:rPr lang="pt-BR" altLang="pt-BR" sz="2400" dirty="0"/>
              <a:t>:</a:t>
            </a:r>
          </a:p>
          <a:p>
            <a:pPr marL="457200" lvl="1" indent="0">
              <a:buNone/>
            </a:pPr>
            <a:endParaRPr lang="pt-BR" altLang="pt-B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3A22F2-7B8F-4840-B008-0EFDA21C8C90}"/>
              </a:ext>
            </a:extLst>
          </p:cNvPr>
          <p:cNvSpPr txBox="1">
            <a:spLocks noChangeArrowheads="1"/>
          </p:cNvSpPr>
          <p:nvPr/>
        </p:nvSpPr>
        <p:spPr>
          <a:xfrm>
            <a:off x="6050131" y="2847513"/>
            <a:ext cx="5303669" cy="663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Relação Resultado?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5391733-773B-4042-BB62-C25F6AB0C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11245"/>
              </p:ext>
            </p:extLst>
          </p:nvPr>
        </p:nvGraphicFramePr>
        <p:xfrm>
          <a:off x="1128562" y="3346882"/>
          <a:ext cx="4344172" cy="216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403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666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3147282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777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Ana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44191146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9D4C348-F989-4D58-A144-A377CBDDD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19828"/>
              </p:ext>
            </p:extLst>
          </p:nvPr>
        </p:nvGraphicFramePr>
        <p:xfrm>
          <a:off x="6409246" y="3346882"/>
          <a:ext cx="1534604" cy="1556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Ana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6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04992D3-542C-4ED8-A7CB-A9058B94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753301"/>
            <a:ext cx="5226578" cy="5510517"/>
          </a:xfrm>
          <a:prstGeom prst="rect">
            <a:avLst/>
          </a:prstGeom>
        </p:spPr>
      </p:pic>
      <p:graphicFrame>
        <p:nvGraphicFramePr>
          <p:cNvPr id="23" name="Espaço Reservado para Texto 14">
            <a:extLst>
              <a:ext uri="{FF2B5EF4-FFF2-40B4-BE49-F238E27FC236}">
                <a16:creationId xmlns:a16="http://schemas.microsoft.com/office/drawing/2014/main" id="{233B427C-88A6-A779-D4D9-4E3CDBE64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529761"/>
              </p:ext>
            </p:extLst>
          </p:nvPr>
        </p:nvGraphicFramePr>
        <p:xfrm>
          <a:off x="573088" y="753301"/>
          <a:ext cx="5751512" cy="541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1848ECA-85B1-2B51-DF4E-725062525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52727"/>
              </p:ext>
            </p:extLst>
          </p:nvPr>
        </p:nvGraphicFramePr>
        <p:xfrm>
          <a:off x="656046" y="4392016"/>
          <a:ext cx="39682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221">
                  <a:extLst>
                    <a:ext uri="{9D8B030D-6E8A-4147-A177-3AD203B41FA5}">
                      <a16:colId xmlns:a16="http://schemas.microsoft.com/office/drawing/2014/main" val="1760932525"/>
                    </a:ext>
                  </a:extLst>
                </a:gridCol>
                <a:gridCol w="1950984">
                  <a:extLst>
                    <a:ext uri="{9D8B030D-6E8A-4147-A177-3AD203B41FA5}">
                      <a16:colId xmlns:a16="http://schemas.microsoft.com/office/drawing/2014/main" val="151317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nomeF</a:t>
                      </a:r>
                      <a:r>
                        <a:rPr lang="pt-B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cidadeF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03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Souza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6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Tavares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Palmas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8877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F2C1854-5A29-C3EC-5E57-23DC05207D83}"/>
              </a:ext>
            </a:extLst>
          </p:cNvPr>
          <p:cNvSpPr txBox="1"/>
          <p:nvPr/>
        </p:nvSpPr>
        <p:spPr>
          <a:xfrm>
            <a:off x="740229" y="1968137"/>
            <a:ext cx="546898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 </a:t>
            </a:r>
            <a:r>
              <a:rPr lang="pt-BR" dirty="0" err="1">
                <a:solidFill>
                  <a:srgbClr val="FF0000"/>
                </a:solidFill>
              </a:rPr>
              <a:t>nomeF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cidadeF</a:t>
            </a:r>
            <a:r>
              <a:rPr lang="pt-BR" dirty="0">
                <a:solidFill>
                  <a:srgbClr val="FF0000"/>
                </a:solidFill>
              </a:rPr>
              <a:t> (Fornecedor)</a:t>
            </a:r>
          </a:p>
        </p:txBody>
      </p:sp>
    </p:spTree>
    <p:extLst>
      <p:ext uri="{BB962C8B-B14F-4D97-AF65-F5344CB8AC3E}">
        <p14:creationId xmlns:p14="http://schemas.microsoft.com/office/powerpoint/2010/main" val="331446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04992D3-542C-4ED8-A7CB-A9058B94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753301"/>
            <a:ext cx="5226578" cy="5510517"/>
          </a:xfrm>
          <a:prstGeom prst="rect">
            <a:avLst/>
          </a:prstGeom>
        </p:spPr>
      </p:pic>
      <p:graphicFrame>
        <p:nvGraphicFramePr>
          <p:cNvPr id="23" name="Espaço Reservado para Texto 14">
            <a:extLst>
              <a:ext uri="{FF2B5EF4-FFF2-40B4-BE49-F238E27FC236}">
                <a16:creationId xmlns:a16="http://schemas.microsoft.com/office/drawing/2014/main" id="{233B427C-88A6-A779-D4D9-4E3CDBE64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5587573"/>
              </p:ext>
            </p:extLst>
          </p:nvPr>
        </p:nvGraphicFramePr>
        <p:xfrm>
          <a:off x="573088" y="753301"/>
          <a:ext cx="5751512" cy="541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7A923DF-DE20-7DBC-6C9E-FEAD2D1F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69380"/>
              </p:ext>
            </p:extLst>
          </p:nvPr>
        </p:nvGraphicFramePr>
        <p:xfrm>
          <a:off x="656046" y="4392016"/>
          <a:ext cx="4368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1760932525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1513178683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200025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nomeP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preçoP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Eixo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4511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41549896-A568-372B-08EA-23D40AC9B103}"/>
              </a:ext>
            </a:extLst>
          </p:cNvPr>
          <p:cNvSpPr txBox="1"/>
          <p:nvPr/>
        </p:nvSpPr>
        <p:spPr>
          <a:xfrm>
            <a:off x="740229" y="1968137"/>
            <a:ext cx="546898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 </a:t>
            </a:r>
            <a:r>
              <a:rPr lang="pt-BR" dirty="0" err="1">
                <a:solidFill>
                  <a:srgbClr val="FF0000"/>
                </a:solidFill>
              </a:rPr>
              <a:t>codP</a:t>
            </a:r>
            <a:r>
              <a:rPr lang="pt-BR" dirty="0">
                <a:solidFill>
                  <a:srgbClr val="FF0000"/>
                </a:solidFill>
              </a:rPr>
              <a:t>, nome, </a:t>
            </a:r>
            <a:r>
              <a:rPr lang="pt-BR" dirty="0" err="1">
                <a:solidFill>
                  <a:srgbClr val="FF0000"/>
                </a:solidFill>
              </a:rPr>
              <a:t>precoP</a:t>
            </a:r>
            <a:r>
              <a:rPr lang="pt-BR" dirty="0">
                <a:solidFill>
                  <a:srgbClr val="FF0000"/>
                </a:solidFill>
              </a:rPr>
              <a:t> (S </a:t>
            </a:r>
            <a:r>
              <a:rPr lang="pt-BR" dirty="0" err="1">
                <a:solidFill>
                  <a:srgbClr val="FF0000"/>
                </a:solidFill>
              </a:rPr>
              <a:t>cidadeP</a:t>
            </a:r>
            <a:r>
              <a:rPr lang="pt-BR" dirty="0">
                <a:solidFill>
                  <a:srgbClr val="FF0000"/>
                </a:solidFill>
              </a:rPr>
              <a:t> = ‘Porto Alegre’(Peça))</a:t>
            </a:r>
          </a:p>
        </p:txBody>
      </p:sp>
    </p:spTree>
    <p:extLst>
      <p:ext uri="{BB962C8B-B14F-4D97-AF65-F5344CB8AC3E}">
        <p14:creationId xmlns:p14="http://schemas.microsoft.com/office/powerpoint/2010/main" val="416960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04992D3-542C-4ED8-A7CB-A9058B94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753301"/>
            <a:ext cx="5226578" cy="5510517"/>
          </a:xfrm>
          <a:prstGeom prst="rect">
            <a:avLst/>
          </a:prstGeom>
        </p:spPr>
      </p:pic>
      <p:graphicFrame>
        <p:nvGraphicFramePr>
          <p:cNvPr id="23" name="Espaço Reservado para Texto 14">
            <a:extLst>
              <a:ext uri="{FF2B5EF4-FFF2-40B4-BE49-F238E27FC236}">
                <a16:creationId xmlns:a16="http://schemas.microsoft.com/office/drawing/2014/main" id="{233B427C-88A6-A779-D4D9-4E3CDBE64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022325"/>
              </p:ext>
            </p:extLst>
          </p:nvPr>
        </p:nvGraphicFramePr>
        <p:xfrm>
          <a:off x="573088" y="753301"/>
          <a:ext cx="5751512" cy="541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3019DFD-57B6-3267-8451-1A741AD91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1626"/>
              </p:ext>
            </p:extLst>
          </p:nvPr>
        </p:nvGraphicFramePr>
        <p:xfrm>
          <a:off x="656046" y="4392016"/>
          <a:ext cx="436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1760932525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1513178683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200025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qtdFornecida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383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A1A025E-1D6E-3D7C-01C2-51620830E2FD}"/>
              </a:ext>
            </a:extLst>
          </p:cNvPr>
          <p:cNvSpPr txBox="1"/>
          <p:nvPr/>
        </p:nvSpPr>
        <p:spPr>
          <a:xfrm>
            <a:off x="740229" y="1968137"/>
            <a:ext cx="546898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 </a:t>
            </a:r>
            <a:r>
              <a:rPr lang="pt-BR" dirty="0" err="1">
                <a:solidFill>
                  <a:srgbClr val="FF0000"/>
                </a:solidFill>
              </a:rPr>
              <a:t>codP</a:t>
            </a:r>
            <a:r>
              <a:rPr lang="pt-BR" dirty="0">
                <a:solidFill>
                  <a:srgbClr val="FF0000"/>
                </a:solidFill>
              </a:rPr>
              <a:t> = P1 AND </a:t>
            </a:r>
            <a:r>
              <a:rPr lang="pt-BR" dirty="0" err="1">
                <a:solidFill>
                  <a:srgbClr val="FF0000"/>
                </a:solidFill>
              </a:rPr>
              <a:t>qtdFornecida</a:t>
            </a:r>
            <a:r>
              <a:rPr lang="pt-BR" dirty="0">
                <a:solidFill>
                  <a:srgbClr val="FF0000"/>
                </a:solidFill>
              </a:rPr>
              <a:t> &gt; 200 (Fornecimento)</a:t>
            </a:r>
          </a:p>
        </p:txBody>
      </p:sp>
    </p:spTree>
    <p:extLst>
      <p:ext uri="{BB962C8B-B14F-4D97-AF65-F5344CB8AC3E}">
        <p14:creationId xmlns:p14="http://schemas.microsoft.com/office/powerpoint/2010/main" val="10689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04992D3-542C-4ED8-A7CB-A9058B94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753301"/>
            <a:ext cx="5226578" cy="5510517"/>
          </a:xfrm>
          <a:prstGeom prst="rect">
            <a:avLst/>
          </a:prstGeom>
        </p:spPr>
      </p:pic>
      <p:graphicFrame>
        <p:nvGraphicFramePr>
          <p:cNvPr id="23" name="Espaço Reservado para Texto 14">
            <a:extLst>
              <a:ext uri="{FF2B5EF4-FFF2-40B4-BE49-F238E27FC236}">
                <a16:creationId xmlns:a16="http://schemas.microsoft.com/office/drawing/2014/main" id="{233B427C-88A6-A779-D4D9-4E3CDBE64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114301"/>
              </p:ext>
            </p:extLst>
          </p:nvPr>
        </p:nvGraphicFramePr>
        <p:xfrm>
          <a:off x="573088" y="753301"/>
          <a:ext cx="5751512" cy="541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AB230B1-A5D3-4404-2A05-56CC557B6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57866"/>
              </p:ext>
            </p:extLst>
          </p:nvPr>
        </p:nvGraphicFramePr>
        <p:xfrm>
          <a:off x="855618" y="4250499"/>
          <a:ext cx="209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685">
                  <a:extLst>
                    <a:ext uri="{9D8B030D-6E8A-4147-A177-3AD203B41FA5}">
                      <a16:colId xmlns:a16="http://schemas.microsoft.com/office/drawing/2014/main" val="1760932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qtdFornecida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9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6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51902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D1C2C39-324E-CB99-7FB6-E99A345D2882}"/>
              </a:ext>
            </a:extLst>
          </p:cNvPr>
          <p:cNvSpPr txBox="1"/>
          <p:nvPr/>
        </p:nvSpPr>
        <p:spPr>
          <a:xfrm>
            <a:off x="855618" y="1985554"/>
            <a:ext cx="546898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 </a:t>
            </a:r>
            <a:r>
              <a:rPr lang="pt-BR" dirty="0" err="1">
                <a:solidFill>
                  <a:srgbClr val="FF0000"/>
                </a:solidFill>
              </a:rPr>
              <a:t>qtdFornecida</a:t>
            </a:r>
            <a:r>
              <a:rPr lang="pt-BR" dirty="0">
                <a:solidFill>
                  <a:srgbClr val="FF0000"/>
                </a:solidFill>
              </a:rPr>
              <a:t> (Fornecimento)</a:t>
            </a:r>
          </a:p>
        </p:txBody>
      </p:sp>
    </p:spTree>
    <p:extLst>
      <p:ext uri="{BB962C8B-B14F-4D97-AF65-F5344CB8AC3E}">
        <p14:creationId xmlns:p14="http://schemas.microsoft.com/office/powerpoint/2010/main" val="12460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47775" y="708379"/>
            <a:ext cx="8564994" cy="1349021"/>
          </a:xfrm>
        </p:spPr>
        <p:txBody>
          <a:bodyPr>
            <a:normAutofit/>
          </a:bodyPr>
          <a:lstStyle/>
          <a:p>
            <a:r>
              <a:rPr lang="pt-BR" altLang="pt-BR" dirty="0"/>
              <a:t>Selecione o Nome e o Número do telefone dos clientes</a:t>
            </a:r>
          </a:p>
          <a:p>
            <a:pPr lvl="1"/>
            <a:r>
              <a:rPr lang="pt-BR" altLang="pt-BR" dirty="0"/>
              <a:t>Nome e Numero estão em tabelas diferentes</a:t>
            </a:r>
          </a:p>
          <a:p>
            <a:pPr lvl="1"/>
            <a:r>
              <a:rPr lang="pt-BR" altLang="pt-BR" dirty="0">
                <a:solidFill>
                  <a:srgbClr val="C00000"/>
                </a:solidFill>
              </a:rPr>
              <a:t>E agora?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15D4A62-13B5-4CA7-8276-35A736F7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41457"/>
              </p:ext>
            </p:extLst>
          </p:nvPr>
        </p:nvGraphicFramePr>
        <p:xfrm>
          <a:off x="1751828" y="3310508"/>
          <a:ext cx="4344172" cy="216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403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666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3147282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777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Ana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44191146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3165171-7EDB-4902-B4CE-69E2A8352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56940"/>
              </p:ext>
            </p:extLst>
          </p:nvPr>
        </p:nvGraphicFramePr>
        <p:xfrm>
          <a:off x="6343027" y="3310508"/>
          <a:ext cx="2707074" cy="140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311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Número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</a:tbl>
          </a:graphicData>
        </a:graphic>
      </p:graphicFrame>
      <p:sp>
        <p:nvSpPr>
          <p:cNvPr id="9" name="Espaço Reservado para Texto 6">
            <a:extLst>
              <a:ext uri="{FF2B5EF4-FFF2-40B4-BE49-F238E27FC236}">
                <a16:creationId xmlns:a16="http://schemas.microsoft.com/office/drawing/2014/main" id="{9CFE2FDC-8198-44A2-B635-8D5595DCE6B6}"/>
              </a:ext>
            </a:extLst>
          </p:cNvPr>
          <p:cNvSpPr txBox="1">
            <a:spLocks/>
          </p:cNvSpPr>
          <p:nvPr/>
        </p:nvSpPr>
        <p:spPr>
          <a:xfrm>
            <a:off x="1751828" y="2791017"/>
            <a:ext cx="4344172" cy="489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/>
              <a:t>Relação Clientes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DEEFC202-A025-4BE7-9D21-784ECA9231CF}"/>
              </a:ext>
            </a:extLst>
          </p:cNvPr>
          <p:cNvSpPr txBox="1">
            <a:spLocks/>
          </p:cNvSpPr>
          <p:nvPr/>
        </p:nvSpPr>
        <p:spPr>
          <a:xfrm>
            <a:off x="6343026" y="2810067"/>
            <a:ext cx="2707074" cy="489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/>
              <a:t>Relação Telefones</a:t>
            </a:r>
          </a:p>
        </p:txBody>
      </p:sp>
    </p:spTree>
    <p:extLst>
      <p:ext uri="{BB962C8B-B14F-4D97-AF65-F5344CB8AC3E}">
        <p14:creationId xmlns:p14="http://schemas.microsoft.com/office/powerpoint/2010/main" val="262383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E7A362-B4C9-42C5-9273-A8D92939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6075"/>
            <a:ext cx="10515600" cy="1325563"/>
          </a:xfrm>
        </p:spPr>
        <p:txBody>
          <a:bodyPr/>
          <a:lstStyle/>
          <a:p>
            <a:r>
              <a:rPr lang="pt-BR" dirty="0"/>
              <a:t>PRODUTO CARTESIANO </a:t>
            </a:r>
            <a:r>
              <a:rPr 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4C3B0B0-1F5C-4750-BAF6-4D470C74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059" y="1690687"/>
            <a:ext cx="3694890" cy="469155"/>
          </a:xfrm>
        </p:spPr>
        <p:txBody>
          <a:bodyPr>
            <a:normAutofit/>
          </a:bodyPr>
          <a:lstStyle/>
          <a:p>
            <a:r>
              <a:rPr lang="pt-BR" sz="2400" dirty="0"/>
              <a:t>Relação Clientes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08339F0-DD57-434C-892F-E78E6B49C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4059" y="4095111"/>
            <a:ext cx="4078684" cy="489775"/>
          </a:xfrm>
        </p:spPr>
        <p:txBody>
          <a:bodyPr>
            <a:normAutofit/>
          </a:bodyPr>
          <a:lstStyle/>
          <a:p>
            <a:r>
              <a:rPr lang="pt-BR" sz="2400" dirty="0"/>
              <a:t>Relação Telefones</a:t>
            </a:r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4DEB2772-4E16-4BF9-87EF-88B85D83CBDF}"/>
              </a:ext>
            </a:extLst>
          </p:cNvPr>
          <p:cNvSpPr txBox="1">
            <a:spLocks/>
          </p:cNvSpPr>
          <p:nvPr/>
        </p:nvSpPr>
        <p:spPr>
          <a:xfrm>
            <a:off x="5396591" y="1372840"/>
            <a:ext cx="613477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Clientes X Telefones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7564E23-5526-4278-9204-F76C17518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2324"/>
              </p:ext>
            </p:extLst>
          </p:nvPr>
        </p:nvGraphicFramePr>
        <p:xfrm>
          <a:off x="552812" y="2155651"/>
          <a:ext cx="4344172" cy="140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342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5B9BFA05-3736-4A12-97DC-5DEAD0097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7104"/>
              </p:ext>
            </p:extLst>
          </p:nvPr>
        </p:nvGraphicFramePr>
        <p:xfrm>
          <a:off x="552812" y="4581323"/>
          <a:ext cx="2707074" cy="140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311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</a:tbl>
          </a:graphicData>
        </a:graphic>
      </p:graphicFrame>
      <p:graphicFrame>
        <p:nvGraphicFramePr>
          <p:cNvPr id="3" name="Tabela 5">
            <a:extLst>
              <a:ext uri="{FF2B5EF4-FFF2-40B4-BE49-F238E27FC236}">
                <a16:creationId xmlns:a16="http://schemas.microsoft.com/office/drawing/2014/main" id="{CFD5E27D-3103-4BCF-903E-1D9E61B8F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75016"/>
              </p:ext>
            </p:extLst>
          </p:nvPr>
        </p:nvGraphicFramePr>
        <p:xfrm>
          <a:off x="5396592" y="2297580"/>
          <a:ext cx="6134779" cy="3640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62">
                  <a:extLst>
                    <a:ext uri="{9D8B030D-6E8A-4147-A177-3AD203B41FA5}">
                      <a16:colId xmlns:a16="http://schemas.microsoft.com/office/drawing/2014/main" val="2060253587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99322655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451438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3811226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547396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86584769"/>
                    </a:ext>
                  </a:extLst>
                </a:gridCol>
              </a:tblGrid>
              <a:tr h="3669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00" marB="38100" anchor="ctr" horzOverflow="overflow"/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77876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980381462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417570805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237516830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785315178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4156751979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437366760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951872978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655711746"/>
                  </a:ext>
                </a:extLst>
              </a:tr>
              <a:tr h="35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94190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8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D0991-CAC0-46A2-8345-71F6B3D4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CARTESIANO </a:t>
            </a:r>
            <a:r>
              <a:rPr 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24A22-D5D9-4512-A333-5AFCCE36A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57"/>
            <a:ext cx="9401175" cy="4490206"/>
          </a:xfrm>
        </p:spPr>
        <p:txBody>
          <a:bodyPr>
            <a:normAutofit/>
          </a:bodyPr>
          <a:lstStyle/>
          <a:p>
            <a:r>
              <a:rPr lang="pt-BR" sz="2400" dirty="0"/>
              <a:t>Operador binário, que recebe duas relações como entrada e gera uma única relação como saída</a:t>
            </a:r>
          </a:p>
          <a:p>
            <a:r>
              <a:rPr lang="pt-BR" sz="2400" dirty="0"/>
              <a:t>A tabela resultante possui todos os atributos das duas relações envolvidas </a:t>
            </a:r>
          </a:p>
          <a:p>
            <a:pPr marL="447675" lvl="1" indent="-266700"/>
            <a:r>
              <a:rPr lang="pt-BR" dirty="0" err="1"/>
              <a:t>tot</a:t>
            </a:r>
            <a:r>
              <a:rPr lang="pt-BR" dirty="0"/>
              <a:t>. atributos = núm. atributos da rel. 1 + núm. atributos da rel. 2</a:t>
            </a:r>
          </a:p>
          <a:p>
            <a:r>
              <a:rPr lang="pt-BR" sz="2400" dirty="0"/>
              <a:t>Na tabela resultante, cada </a:t>
            </a:r>
            <a:r>
              <a:rPr lang="pt-BR" sz="2400" dirty="0" err="1"/>
              <a:t>tupla</a:t>
            </a:r>
            <a:r>
              <a:rPr lang="pt-BR" sz="2400" dirty="0"/>
              <a:t> da relação 1 deve estar relacionada a todas as tuplas da outra relação</a:t>
            </a:r>
          </a:p>
          <a:p>
            <a:pPr marL="447675" lvl="1" indent="-266700"/>
            <a:r>
              <a:rPr lang="pt-BR" dirty="0" err="1"/>
              <a:t>Tot</a:t>
            </a:r>
            <a:r>
              <a:rPr lang="pt-BR" dirty="0"/>
              <a:t>. de tuplas = núm. de tuplas da rel. 1 * núm. de tuplas da rel. 2</a:t>
            </a:r>
          </a:p>
          <a:p>
            <a:pPr lvl="1"/>
            <a:endParaRPr lang="pt-BR" dirty="0"/>
          </a:p>
          <a:p>
            <a:r>
              <a:rPr lang="pt-BR" sz="2400" dirty="0"/>
              <a:t>Sintaxe: </a:t>
            </a:r>
            <a:r>
              <a:rPr lang="pt-BR" sz="2400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relação 1 x relação 2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9921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F9A0C-C512-4D3D-94BA-B1AF6898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PRODUTO CARTESIANO: 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CLIENTES X TELEFONES</a:t>
            </a:r>
            <a:endParaRPr lang="pt-BR" dirty="0">
              <a:solidFill>
                <a:srgbClr val="000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DFC9DE0-A701-4036-9969-DFD640583526}"/>
              </a:ext>
            </a:extLst>
          </p:cNvPr>
          <p:cNvGrpSpPr/>
          <p:nvPr/>
        </p:nvGrpSpPr>
        <p:grpSpPr>
          <a:xfrm>
            <a:off x="1008634" y="1573367"/>
            <a:ext cx="3810000" cy="804073"/>
            <a:chOff x="2665984" y="1573367"/>
            <a:chExt cx="3810000" cy="804073"/>
          </a:xfrm>
        </p:grpSpPr>
        <p:sp>
          <p:nvSpPr>
            <p:cNvPr id="11" name="Line 134">
              <a:extLst>
                <a:ext uri="{FF2B5EF4-FFF2-40B4-BE49-F238E27FC236}">
                  <a16:creationId xmlns:a16="http://schemas.microsoft.com/office/drawing/2014/main" id="{4A5E2E5B-6B75-40D8-8F5D-7623DAD97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5984" y="2018423"/>
              <a:ext cx="3810000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Line 135">
              <a:extLst>
                <a:ext uri="{FF2B5EF4-FFF2-40B4-BE49-F238E27FC236}">
                  <a16:creationId xmlns:a16="http://schemas.microsoft.com/office/drawing/2014/main" id="{40B079B3-091C-44C1-BB29-AA7491A1D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0492" y="2014647"/>
              <a:ext cx="0" cy="36279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Line 136">
              <a:extLst>
                <a:ext uri="{FF2B5EF4-FFF2-40B4-BE49-F238E27FC236}">
                  <a16:creationId xmlns:a16="http://schemas.microsoft.com/office/drawing/2014/main" id="{D13D0C7C-FB3C-401C-A114-1969858D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8554" y="2014648"/>
              <a:ext cx="7430" cy="36279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 Box 137">
              <a:extLst>
                <a:ext uri="{FF2B5EF4-FFF2-40B4-BE49-F238E27FC236}">
                  <a16:creationId xmlns:a16="http://schemas.microsoft.com/office/drawing/2014/main" id="{06BF9898-AADB-4471-8B9C-1EE8100EB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9084" y="1573367"/>
              <a:ext cx="32607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7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900">
                  <a:solidFill>
                    <a:schemeClr val="tx1"/>
                  </a:solidFill>
                  <a:latin typeface="Tw Cen MT" panose="020B0602020104020603" pitchFamily="34" charset="0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</a:defRPr>
              </a:lvl2pPr>
              <a:lvl3pPr marL="1143000" indent="-228600">
                <a:spcBef>
                  <a:spcPts val="5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300">
                  <a:solidFill>
                    <a:schemeClr val="tx1"/>
                  </a:solidFill>
                  <a:latin typeface="Tw Cen MT" panose="020B0602020104020603" pitchFamily="34" charset="0"/>
                </a:defRPr>
              </a:lvl3pPr>
              <a:lvl4pPr marL="1600200" indent="-228600">
                <a:spcBef>
                  <a:spcPts val="400"/>
                </a:spcBef>
                <a:buClr>
                  <a:srgbClr val="1B587C"/>
                </a:buClr>
                <a:buSzPct val="7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4E8542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4E8542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4E8542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4E8542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4E8542"/>
                </a:buClr>
                <a:buSzPct val="65000"/>
                <a:buFont typeface="Wingdings" panose="05000000000000000000" pitchFamily="2" charset="2"/>
                <a:buChar char=""/>
                <a:defRPr sz="2000">
                  <a:solidFill>
                    <a:schemeClr val="tx1"/>
                  </a:solidFill>
                  <a:latin typeface="Tw Cen MT" panose="020B0602020104020603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alt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Ponto de ligação</a:t>
              </a:r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A8E09EBD-FDAC-4A80-A284-E934413C9A0E}"/>
              </a:ext>
            </a:extLst>
          </p:cNvPr>
          <p:cNvSpPr/>
          <p:nvPr/>
        </p:nvSpPr>
        <p:spPr>
          <a:xfrm>
            <a:off x="7085986" y="2716302"/>
            <a:ext cx="277023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É preciso identificar apenas as combinações </a:t>
            </a:r>
            <a:r>
              <a:rPr kumimoji="0" lang="pt-BR" altLang="pt-BR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válidas.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Como fazer?</a:t>
            </a:r>
          </a:p>
        </p:txBody>
      </p:sp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D48F289A-0CDE-463C-A949-99A55B10C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55155"/>
              </p:ext>
            </p:extLst>
          </p:nvPr>
        </p:nvGraphicFramePr>
        <p:xfrm>
          <a:off x="757975" y="2503031"/>
          <a:ext cx="6134779" cy="357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62">
                  <a:extLst>
                    <a:ext uri="{9D8B030D-6E8A-4147-A177-3AD203B41FA5}">
                      <a16:colId xmlns:a16="http://schemas.microsoft.com/office/drawing/2014/main" val="2060253587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99322655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4514387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273811226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5473965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86584769"/>
                    </a:ext>
                  </a:extLst>
                </a:gridCol>
              </a:tblGrid>
              <a:tr h="412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00" marB="38100" anchor="ctr" horzOverflow="overflow"/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77876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980381462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417570805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237516830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785315178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4156751979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437366760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951872978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655711746"/>
                  </a:ext>
                </a:extLst>
              </a:tr>
              <a:tr h="3385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94190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88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52D51-ABCB-455F-A3D0-8855D69C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/>
              <a:t>Álgebra Relacional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31A4-35A3-4C5F-B8A5-022A03BF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BR" sz="2000" b="1" dirty="0"/>
              <a:t>Álgebra Relacional </a:t>
            </a:r>
            <a:r>
              <a:rPr lang="pt-BR" sz="2000" dirty="0"/>
              <a:t>é um “conjunto básico de operações para o modelo relacional” (</a:t>
            </a:r>
            <a:r>
              <a:rPr lang="pt-BR" sz="2000" dirty="0" err="1"/>
              <a:t>Elmasri</a:t>
            </a:r>
            <a:r>
              <a:rPr lang="pt-BR" sz="2000" dirty="0"/>
              <a:t> e </a:t>
            </a:r>
            <a:r>
              <a:rPr lang="pt-BR" sz="2000" dirty="0" err="1"/>
              <a:t>Navathe</a:t>
            </a:r>
            <a:r>
              <a:rPr lang="pt-BR" sz="2000" dirty="0"/>
              <a:t>, 2011, pg. 96)</a:t>
            </a:r>
          </a:p>
          <a:p>
            <a:r>
              <a:rPr lang="pt-BR" altLang="pt-BR" sz="2000" dirty="0"/>
              <a:t>Operações são realizadas em relações (tabelas) para obter resultados de uma solicitação de recuperação </a:t>
            </a:r>
            <a:r>
              <a:rPr lang="pt-BR" alt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(consulta)</a:t>
            </a:r>
          </a:p>
          <a:p>
            <a:pPr lvl="1"/>
            <a:r>
              <a:rPr lang="pt-BR" sz="2000" dirty="0"/>
              <a:t>Entrada: solicitações de recuperação/consulta sobre uma ou duas relações (tabelas) </a:t>
            </a:r>
          </a:p>
          <a:p>
            <a:pPr lvl="1"/>
            <a:r>
              <a:rPr lang="pt-BR" sz="2000" dirty="0"/>
              <a:t>Saída: uma nova relação/tabela que representa o resultado de uma consulta</a:t>
            </a:r>
          </a:p>
          <a:p>
            <a:r>
              <a:rPr lang="pt-BR" sz="2000" dirty="0"/>
              <a:t>Uma sequência de operações de álgebra relacional forma uma </a:t>
            </a:r>
            <a:r>
              <a:rPr lang="pt-BR" sz="2000" b="1" dirty="0"/>
              <a:t>Expressão de Álgebra Relacional </a:t>
            </a:r>
            <a:r>
              <a:rPr lang="pt-BR" sz="2000" dirty="0"/>
              <a:t>(</a:t>
            </a:r>
            <a:r>
              <a:rPr lang="pt-BR" sz="2000" dirty="0" err="1"/>
              <a:t>Elmasri</a:t>
            </a:r>
            <a:r>
              <a:rPr lang="pt-BR" sz="2000" dirty="0"/>
              <a:t> e </a:t>
            </a:r>
            <a:r>
              <a:rPr lang="pt-BR" sz="2000" dirty="0" err="1"/>
              <a:t>Navathe</a:t>
            </a:r>
            <a:r>
              <a:rPr lang="pt-BR" sz="2000" dirty="0"/>
              <a:t>, 2011, pg. 96)</a:t>
            </a:r>
          </a:p>
        </p:txBody>
      </p:sp>
      <p:pic>
        <p:nvPicPr>
          <p:cNvPr id="22" name="Picture 4" descr="Uma fórmula de cálculo">
            <a:extLst>
              <a:ext uri="{FF2B5EF4-FFF2-40B4-BE49-F238E27FC236}">
                <a16:creationId xmlns:a16="http://schemas.microsoft.com/office/drawing/2014/main" id="{743199AF-6885-75A3-9F30-43CE358F3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45" r="2153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959"/>
          </a:xfrm>
        </p:spPr>
        <p:txBody>
          <a:bodyPr>
            <a:normAutofit fontScale="90000"/>
          </a:bodyPr>
          <a:lstStyle/>
          <a:p>
            <a:br>
              <a:rPr lang="pt-BR" altLang="pt-BR" dirty="0"/>
            </a:b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ASSOCIAÇÃO DE OPERADORES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22972"/>
            <a:ext cx="10817506" cy="1508938"/>
          </a:xfrm>
        </p:spPr>
        <p:txBody>
          <a:bodyPr>
            <a:noAutofit/>
          </a:bodyPr>
          <a:lstStyle/>
          <a:p>
            <a:r>
              <a:rPr lang="pt-BR" altLang="pt-BR" sz="2300" dirty="0"/>
              <a:t>Selecionar apenas as tuplas válidas </a:t>
            </a:r>
          </a:p>
          <a:p>
            <a:pPr lvl="1"/>
            <a:r>
              <a:rPr lang="pt-BR" altLang="pt-BR" sz="2300" dirty="0"/>
              <a:t>A saída do Produto Cartesiano é a tabela de entrada para a Seleção</a:t>
            </a:r>
          </a:p>
          <a:p>
            <a:pPr lvl="1"/>
            <a:r>
              <a:rPr lang="pt-BR" altLang="pt-BR" sz="2300" dirty="0"/>
              <a:t>Na seleção, filtrar as linhas em que as chaves (primária e estrangeira) são iguais</a:t>
            </a:r>
          </a:p>
          <a:p>
            <a:pPr lvl="1"/>
            <a:endParaRPr lang="pt-BR" altLang="pt-BR" sz="2300" dirty="0"/>
          </a:p>
          <a:p>
            <a:pPr lvl="1"/>
            <a:endParaRPr lang="pt-BR" altLang="pt-BR" sz="2300" dirty="0"/>
          </a:p>
          <a:p>
            <a:pPr lvl="1"/>
            <a:endParaRPr lang="pt-BR" altLang="pt-BR" sz="23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2B3763-14EA-4326-A27C-BCEA20868260}"/>
              </a:ext>
            </a:extLst>
          </p:cNvPr>
          <p:cNvSpPr/>
          <p:nvPr/>
        </p:nvSpPr>
        <p:spPr>
          <a:xfrm>
            <a:off x="380878" y="2876478"/>
            <a:ext cx="565943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Clientes x Telefones</a:t>
            </a: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02F9E2-A5E6-4389-99C2-0F2E88E76622}"/>
              </a:ext>
            </a:extLst>
          </p:cNvPr>
          <p:cNvSpPr txBox="1"/>
          <p:nvPr/>
        </p:nvSpPr>
        <p:spPr>
          <a:xfrm>
            <a:off x="6096000" y="2911330"/>
            <a:ext cx="5995686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</a:t>
            </a: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</a:t>
            </a:r>
            <a:r>
              <a:rPr kumimoji="0" lang="pt-BR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Clientes.CPF</a:t>
            </a: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= Telefones.CPF (Clientes x Telefones)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37808637-4AC4-4DF1-B9D1-AB6B50D72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08001"/>
              </p:ext>
            </p:extLst>
          </p:nvPr>
        </p:nvGraphicFramePr>
        <p:xfrm>
          <a:off x="6342203" y="3341059"/>
          <a:ext cx="5394325" cy="126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62">
                  <a:extLst>
                    <a:ext uri="{9D8B030D-6E8A-4147-A177-3AD203B41FA5}">
                      <a16:colId xmlns:a16="http://schemas.microsoft.com/office/drawing/2014/main" val="2060253587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99322655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451438756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3273811226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54739658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686584769"/>
                    </a:ext>
                  </a:extLst>
                </a:gridCol>
              </a:tblGrid>
              <a:tr h="25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00" marB="38100" anchor="ctr" horzOverflow="overflow"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77876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980381462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785315178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655711746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653B4D39-EEB7-4290-AF2A-4FC62E3D3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56115"/>
              </p:ext>
            </p:extLst>
          </p:nvPr>
        </p:nvGraphicFramePr>
        <p:xfrm>
          <a:off x="380878" y="3341059"/>
          <a:ext cx="5659438" cy="332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2060253587"/>
                    </a:ext>
                  </a:extLst>
                </a:gridCol>
                <a:gridCol w="985837">
                  <a:extLst>
                    <a:ext uri="{9D8B030D-6E8A-4147-A177-3AD203B41FA5}">
                      <a16:colId xmlns:a16="http://schemas.microsoft.com/office/drawing/2014/main" val="993226550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45143875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273811226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54739658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2686584769"/>
                    </a:ext>
                  </a:extLst>
                </a:gridCol>
              </a:tblGrid>
              <a:tr h="3511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00" marB="38100" anchor="ctr" horzOverflow="overflow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77876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980381462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417570805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237516830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785315178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4156751979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437366760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951872978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655711746"/>
                  </a:ext>
                </a:extLst>
              </a:tr>
              <a:tr h="2882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2941907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440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Espaço Reservado para Texto 14">
            <a:extLst>
              <a:ext uri="{FF2B5EF4-FFF2-40B4-BE49-F238E27FC236}">
                <a16:creationId xmlns:a16="http://schemas.microsoft.com/office/drawing/2014/main" id="{233B427C-88A6-A779-D4D9-4E3CDBE64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996495"/>
              </p:ext>
            </p:extLst>
          </p:nvPr>
        </p:nvGraphicFramePr>
        <p:xfrm>
          <a:off x="896938" y="753301"/>
          <a:ext cx="5751512" cy="541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73BDB30-A777-4E80-AE46-DB4480371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88797"/>
              </p:ext>
            </p:extLst>
          </p:nvPr>
        </p:nvGraphicFramePr>
        <p:xfrm>
          <a:off x="6949348" y="1299533"/>
          <a:ext cx="4344172" cy="216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403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666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3147282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777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Ana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44191146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B443085-C7C1-4F2F-962E-4BBCE7238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94791"/>
              </p:ext>
            </p:extLst>
          </p:nvPr>
        </p:nvGraphicFramePr>
        <p:xfrm>
          <a:off x="7959147" y="4764153"/>
          <a:ext cx="2707074" cy="140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311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Número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</a:tbl>
          </a:graphicData>
        </a:graphic>
      </p:graphicFrame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003DCD28-69BF-4E08-BBC9-D81D85F842FF}"/>
              </a:ext>
            </a:extLst>
          </p:cNvPr>
          <p:cNvSpPr txBox="1">
            <a:spLocks/>
          </p:cNvSpPr>
          <p:nvPr/>
        </p:nvSpPr>
        <p:spPr>
          <a:xfrm>
            <a:off x="6949348" y="780042"/>
            <a:ext cx="4344172" cy="489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/>
              <a:t>Relação Clientes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4F169C3-A240-4728-9348-07581566A599}"/>
              </a:ext>
            </a:extLst>
          </p:cNvPr>
          <p:cNvSpPr txBox="1">
            <a:spLocks/>
          </p:cNvSpPr>
          <p:nvPr/>
        </p:nvSpPr>
        <p:spPr>
          <a:xfrm>
            <a:off x="7959146" y="4263712"/>
            <a:ext cx="2707074" cy="489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dirty="0"/>
              <a:t>Relação Telefones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BFDE548-5544-76B1-7D04-6CDA82DC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86029"/>
              </p:ext>
            </p:extLst>
          </p:nvPr>
        </p:nvGraphicFramePr>
        <p:xfrm>
          <a:off x="934721" y="4418142"/>
          <a:ext cx="39594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93">
                  <a:extLst>
                    <a:ext uri="{9D8B030D-6E8A-4147-A177-3AD203B41FA5}">
                      <a16:colId xmlns:a16="http://schemas.microsoft.com/office/drawing/2014/main" val="1760932525"/>
                    </a:ext>
                  </a:extLst>
                </a:gridCol>
                <a:gridCol w="1946703">
                  <a:extLst>
                    <a:ext uri="{9D8B030D-6E8A-4147-A177-3AD203B41FA5}">
                      <a16:colId xmlns:a16="http://schemas.microsoft.com/office/drawing/2014/main" val="1513178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9333-3333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9333-1234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65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9444-4444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74551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E992CA2A-3609-6D78-5093-B3597BF7B7A5}"/>
              </a:ext>
            </a:extLst>
          </p:cNvPr>
          <p:cNvSpPr txBox="1"/>
          <p:nvPr/>
        </p:nvSpPr>
        <p:spPr>
          <a:xfrm>
            <a:off x="934721" y="1898469"/>
            <a:ext cx="5648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 </a:t>
            </a:r>
            <a:r>
              <a:rPr lang="pt-BR" dirty="0" err="1">
                <a:solidFill>
                  <a:srgbClr val="FF0000"/>
                </a:solidFill>
              </a:rPr>
              <a:t>Clientes.Nome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 err="1">
                <a:solidFill>
                  <a:srgbClr val="FF0000"/>
                </a:solidFill>
              </a:rPr>
              <a:t>Telefones.Número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>
                <a:solidFill>
                  <a:srgbClr val="FF0000"/>
                </a:solidFill>
              </a:rPr>
              <a:t>(S </a:t>
            </a:r>
            <a:r>
              <a:rPr lang="pt-BR" dirty="0" err="1">
                <a:solidFill>
                  <a:srgbClr val="FF0000"/>
                </a:solidFill>
              </a:rPr>
              <a:t>Clientes.CPF</a:t>
            </a:r>
            <a:r>
              <a:rPr lang="pt-BR" dirty="0">
                <a:solidFill>
                  <a:srgbClr val="FF0000"/>
                </a:solidFill>
              </a:rPr>
              <a:t> = </a:t>
            </a:r>
            <a:r>
              <a:rPr lang="pt-BR" dirty="0" err="1">
                <a:solidFill>
                  <a:srgbClr val="FF0000"/>
                </a:solidFill>
              </a:rPr>
              <a:t>Telefones.CPF</a:t>
            </a:r>
            <a:r>
              <a:rPr lang="pt-BR" dirty="0">
                <a:solidFill>
                  <a:srgbClr val="FF0000"/>
                </a:solidFill>
              </a:rPr>
              <a:t> (Clientes X Telefones))</a:t>
            </a:r>
          </a:p>
        </p:txBody>
      </p:sp>
    </p:spTree>
    <p:extLst>
      <p:ext uri="{BB962C8B-B14F-4D97-AF65-F5344CB8AC3E}">
        <p14:creationId xmlns:p14="http://schemas.microsoft.com/office/powerpoint/2010/main" val="154426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80E70-9D27-4402-812A-2DCC4156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18" y="753301"/>
            <a:ext cx="5226578" cy="551051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altLang="pt-BR" sz="2000" dirty="0"/>
              <a:t>Selecione o nome das peças que tiveram fornecimento superior a 100 itens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000" dirty="0"/>
              <a:t>Passos:</a:t>
            </a:r>
          </a:p>
          <a:p>
            <a:pPr marL="531813" lvl="1" indent="-358775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2000" dirty="0"/>
              <a:t>Produto Cartesiano de Peca e Fornecimento</a:t>
            </a:r>
          </a:p>
          <a:p>
            <a:pPr marL="531813" lvl="1" indent="-358775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2000" dirty="0"/>
              <a:t>Selecionar apenas as tuplas válidas</a:t>
            </a:r>
          </a:p>
          <a:p>
            <a:pPr marL="531813" lvl="1" indent="-358775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2000" dirty="0"/>
              <a:t>Filtrar as linhas com a quantidade  do fornecimento superior a 100</a:t>
            </a:r>
          </a:p>
          <a:p>
            <a:pPr marL="531813" lvl="1" indent="-358775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2000" dirty="0"/>
              <a:t>Projetar a coluna nome da peça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735EB011-8AFB-4D27-8E25-AFB90AAE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753301"/>
            <a:ext cx="5226578" cy="55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59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48714" y="3968702"/>
            <a:ext cx="7521531" cy="33855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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Peca.codP = Fornecimento.codP 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and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qtdFornecida &gt; 100 (Peca X Fornecimento)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48712" y="398400"/>
            <a:ext cx="5257800" cy="33855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Peça X Fornecimento </a:t>
            </a:r>
            <a:endParaRPr kumimoji="0" lang="pt-BR" altLang="pt-BR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8713" y="5446920"/>
            <a:ext cx="8562055" cy="33855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l-G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  <a:sym typeface="Symbol" panose="05050102010706020507" pitchFamily="18" charset="2"/>
              </a:rPr>
              <a:t>π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nomeP (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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Peca.codP = Fornecimento.codP </a:t>
            </a:r>
            <a:r>
              <a:rPr kumimoji="0" lang="pt-BR" alt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and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 qtdFornecida &gt; 100 (Peca X Fornecimento))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14516D-4B9D-4830-B3F8-5E96C006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12" y="5798822"/>
            <a:ext cx="1093079" cy="758585"/>
          </a:xfrm>
          <a:prstGeom prst="rect">
            <a:avLst/>
          </a:prstGeom>
        </p:spPr>
      </p:pic>
      <p:pic>
        <p:nvPicPr>
          <p:cNvPr id="19" name="Picture 2" descr="http://gartic.uol.com.br/imgs/mural/pa/paolita461/funil.png">
            <a:extLst>
              <a:ext uri="{FF2B5EF4-FFF2-40B4-BE49-F238E27FC236}">
                <a16:creationId xmlns:a16="http://schemas.microsoft.com/office/drawing/2014/main" id="{3C9AB367-BDE3-4868-B1F6-811F8E57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16083" r="22617" b="33694"/>
          <a:stretch>
            <a:fillRect/>
          </a:stretch>
        </p:blipFill>
        <p:spPr bwMode="auto">
          <a:xfrm>
            <a:off x="8101775" y="3951875"/>
            <a:ext cx="392881" cy="3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://gartic.uol.com.br/imgs/mural/pa/paolita461/funil.png">
            <a:extLst>
              <a:ext uri="{FF2B5EF4-FFF2-40B4-BE49-F238E27FC236}">
                <a16:creationId xmlns:a16="http://schemas.microsoft.com/office/drawing/2014/main" id="{FD47886D-3CE3-41E9-B699-9B1E8479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16083" r="22617" b="33694"/>
          <a:stretch>
            <a:fillRect/>
          </a:stretch>
        </p:blipFill>
        <p:spPr bwMode="auto">
          <a:xfrm>
            <a:off x="9131150" y="5347053"/>
            <a:ext cx="392881" cy="3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748C7A-5171-4C0F-8888-A10DB525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12" y="761012"/>
            <a:ext cx="6387719" cy="30965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0067D83-1AE0-407F-B7F8-5C3AA6B40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12" y="4329493"/>
            <a:ext cx="5480779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97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sym typeface="Symbol" panose="05050102010706020507" pitchFamily="18" charset="2"/>
              </a:rPr>
              <a:t>JUNÇÃO NATURAL (||)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86757"/>
            <a:ext cx="9324975" cy="44902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altLang="pt-BR" dirty="0"/>
              <a:t>Assim como o Produto Cartesiano, permite a combinação de relações para formar uma nova relação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altLang="pt-BR" dirty="0"/>
              <a:t>Ocorre a concatenação das </a:t>
            </a:r>
            <a:r>
              <a:rPr lang="pt-BR" altLang="pt-BR" dirty="0" err="1"/>
              <a:t>tuplas</a:t>
            </a:r>
            <a:r>
              <a:rPr lang="pt-BR" altLang="pt-BR" dirty="0"/>
              <a:t> de uma relação com cada </a:t>
            </a:r>
            <a:r>
              <a:rPr lang="pt-BR" altLang="pt-BR" dirty="0" err="1"/>
              <a:t>tupla</a:t>
            </a:r>
            <a:r>
              <a:rPr lang="pt-BR" altLang="pt-BR" dirty="0"/>
              <a:t> da outra relação, selecionando apenas as </a:t>
            </a:r>
            <a:r>
              <a:rPr lang="pt-BR" altLang="pt-BR" dirty="0" err="1"/>
              <a:t>tuplas</a:t>
            </a:r>
            <a:r>
              <a:rPr lang="pt-BR" altLang="pt-BR" dirty="0"/>
              <a:t> nas quais o valor da chave primária de uma tabela é igual ao valor da chave estrangeira correspondente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altLang="pt-BR" dirty="0"/>
              <a:t>No caso da junção natural, não é preciso identificar as combinações válidas como deve ser feito no produto cartesiano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pt-BR" altLang="pt-B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altLang="pt-BR" dirty="0"/>
              <a:t>Sintaxe: </a:t>
            </a:r>
            <a:r>
              <a:rPr lang="pt-BR" altLang="pt-BR" dirty="0">
                <a:solidFill>
                  <a:schemeClr val="accent2">
                    <a:lumMod val="75000"/>
                  </a:schemeClr>
                </a:solidFill>
              </a:rPr>
              <a:t>relação |x| relação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BR" alt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1E7A362-B4C9-42C5-9273-A8D92939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JUNÇÃO NATURAL (|x|)</a:t>
            </a:r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8DD1CDD4-ABE0-4E75-B6FB-FEB72640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408" y="1690687"/>
            <a:ext cx="4412925" cy="469155"/>
          </a:xfrm>
        </p:spPr>
        <p:txBody>
          <a:bodyPr>
            <a:normAutofit/>
          </a:bodyPr>
          <a:lstStyle/>
          <a:p>
            <a:r>
              <a:rPr lang="pt-BR" sz="2400" dirty="0"/>
              <a:t>Relação Clientes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0A685D96-E12C-47D8-95FF-4901053C5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98409" y="4095111"/>
            <a:ext cx="4078684" cy="489775"/>
          </a:xfrm>
        </p:spPr>
        <p:txBody>
          <a:bodyPr>
            <a:normAutofit/>
          </a:bodyPr>
          <a:lstStyle/>
          <a:p>
            <a:r>
              <a:rPr lang="pt-BR" sz="2400" dirty="0"/>
              <a:t>Relação Telefones</a:t>
            </a: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C4AF96A0-6067-4902-A402-DFB510CF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36191"/>
              </p:ext>
            </p:extLst>
          </p:nvPr>
        </p:nvGraphicFramePr>
        <p:xfrm>
          <a:off x="1067162" y="2155651"/>
          <a:ext cx="4344172" cy="140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342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5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8D13BCFD-0169-4457-A7AA-04735DF59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58364"/>
              </p:ext>
            </p:extLst>
          </p:nvPr>
        </p:nvGraphicFramePr>
        <p:xfrm>
          <a:off x="1067162" y="4581323"/>
          <a:ext cx="2707074" cy="140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3112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Numero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BF99D7F3-A114-4988-9699-693C92ED3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46154"/>
              </p:ext>
            </p:extLst>
          </p:nvPr>
        </p:nvGraphicFramePr>
        <p:xfrm>
          <a:off x="5942153" y="2903738"/>
          <a:ext cx="5630861" cy="137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62">
                  <a:extLst>
                    <a:ext uri="{9D8B030D-6E8A-4147-A177-3AD203B41FA5}">
                      <a16:colId xmlns:a16="http://schemas.microsoft.com/office/drawing/2014/main" val="2060253587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99322655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451438756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273811226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54739658"/>
                    </a:ext>
                  </a:extLst>
                </a:gridCol>
                <a:gridCol w="1544637">
                  <a:extLst>
                    <a:ext uri="{9D8B030D-6E8A-4147-A177-3AD203B41FA5}">
                      <a16:colId xmlns:a16="http://schemas.microsoft.com/office/drawing/2014/main" val="2686584769"/>
                    </a:ext>
                  </a:extLst>
                </a:gridCol>
              </a:tblGrid>
              <a:tr h="25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00" marB="38100" anchor="ctr" horzOverflow="overflow"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badi" panose="020B0604020104020204" pitchFamily="34" charset="0"/>
                        </a:rPr>
                        <a:t>Número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77876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9333-3333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980381462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9333-1234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785315178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9444-4444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655711746"/>
                  </a:ext>
                </a:extLst>
              </a:tr>
            </a:tbl>
          </a:graphicData>
        </a:graphic>
      </p:graphicFrame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FB376C73-BD61-4554-8866-8C3ABED86CF0}"/>
              </a:ext>
            </a:extLst>
          </p:cNvPr>
          <p:cNvSpPr txBox="1">
            <a:spLocks/>
          </p:cNvSpPr>
          <p:nvPr/>
        </p:nvSpPr>
        <p:spPr>
          <a:xfrm>
            <a:off x="5942153" y="2386958"/>
            <a:ext cx="5537199" cy="469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Clientes </a:t>
            </a:r>
            <a:r>
              <a:rPr lang="pt-BR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|x| 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Telefones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B4CB719-301A-4CAB-AF4E-E1209CCA96E1}"/>
              </a:ext>
            </a:extLst>
          </p:cNvPr>
          <p:cNvSpPr txBox="1"/>
          <p:nvPr/>
        </p:nvSpPr>
        <p:spPr>
          <a:xfrm>
            <a:off x="5810389" y="4663125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altLang="pt-BR" sz="2000" dirty="0">
                <a:latin typeface="Abadi" panose="020B0604020104020204" pitchFamily="34" charset="0"/>
              </a:rPr>
              <a:t>“A JUNÇÃO NATURAL exige que os dois atributos de junção (ou cada par dos atributos de junção) tenham o mesmo nome em ambas as relações” (</a:t>
            </a:r>
            <a:r>
              <a:rPr lang="pt-BR" sz="2000" dirty="0" err="1">
                <a:latin typeface="Abadi" panose="020B0604020104020204" pitchFamily="34" charset="0"/>
              </a:rPr>
              <a:t>Elmasri</a:t>
            </a:r>
            <a:r>
              <a:rPr lang="pt-BR" sz="2000" dirty="0">
                <a:latin typeface="Abadi" panose="020B0604020104020204" pitchFamily="34" charset="0"/>
              </a:rPr>
              <a:t>, Ramez)</a:t>
            </a:r>
            <a:endParaRPr lang="pt-BR" altLang="pt-BR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0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400" dirty="0"/>
              <a:t>JUNÇÃO NATURAL </a:t>
            </a:r>
            <a:r>
              <a:rPr lang="pt-BR" altLang="pt-BR" sz="3400" i="1" dirty="0"/>
              <a:t>versus</a:t>
            </a:r>
            <a:r>
              <a:rPr lang="pt-BR" altLang="pt-BR" sz="3400" dirty="0"/>
              <a:t> PRODUTO CARTESIANO</a:t>
            </a:r>
          </a:p>
        </p:txBody>
      </p:sp>
      <p:sp>
        <p:nvSpPr>
          <p:cNvPr id="43011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86757"/>
            <a:ext cx="9686925" cy="4490206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A junção natural já possui em sua composição uma seleção, que compara o valor da chave primária com o valor da chave estrangeira</a:t>
            </a:r>
          </a:p>
          <a:p>
            <a:r>
              <a:rPr lang="pt-BR" altLang="pt-BR" sz="2400" dirty="0"/>
              <a:t>Assim, o resultado da instrução a seguir (com Junção) :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r>
              <a:rPr lang="pt-BR" altLang="pt-BR" sz="2400" dirty="0"/>
              <a:t>É igual à instrução a seguir (com o Produto Cartesiano associado a uma  Seleção):</a:t>
            </a:r>
          </a:p>
          <a:p>
            <a:endParaRPr lang="pt-BR" altLang="pt-BR" sz="2400" dirty="0"/>
          </a:p>
          <a:p>
            <a:endParaRPr lang="pt-BR" altLang="pt-BR" sz="2400" dirty="0"/>
          </a:p>
          <a:p>
            <a:pPr marL="0" indent="0">
              <a:buNone/>
            </a:pPr>
            <a:endParaRPr lang="pt-BR" altLang="pt-BR" sz="2400" dirty="0"/>
          </a:p>
          <a:p>
            <a:endParaRPr lang="pt-BR" altLang="pt-BR" sz="2400" dirty="0"/>
          </a:p>
        </p:txBody>
      </p:sp>
      <p:sp>
        <p:nvSpPr>
          <p:cNvPr id="43012" name="Text Box 8"/>
          <p:cNvSpPr txBox="1">
            <a:spLocks noChangeArrowheads="1"/>
          </p:cNvSpPr>
          <p:nvPr/>
        </p:nvSpPr>
        <p:spPr bwMode="auto">
          <a:xfrm>
            <a:off x="2986657" y="2923043"/>
            <a:ext cx="5257800" cy="46166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Tabela1 </a:t>
            </a: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|X|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Tabela2</a:t>
            </a: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3" name="Text Box 8"/>
          <p:cNvSpPr txBox="1">
            <a:spLocks noChangeArrowheads="1"/>
          </p:cNvSpPr>
          <p:nvPr/>
        </p:nvSpPr>
        <p:spPr bwMode="auto">
          <a:xfrm>
            <a:off x="1874636" y="4620994"/>
            <a:ext cx="8288539" cy="46166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  <a:sym typeface="Symbol" panose="05050102010706020507" pitchFamily="18" charset="2"/>
              </a:rPr>
              <a:t> 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Tabela1.Campo1 = Tabela2.Campo2 (Tabela1 </a:t>
            </a: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X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Tabela2)</a:t>
            </a: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80E70-9D27-4402-812A-2DCC4156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918" y="753301"/>
            <a:ext cx="5226578" cy="551051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altLang="pt-BR" sz="2000" dirty="0"/>
              <a:t>Selecione o nome das peças que tiveram fornecimento superior a 100 itens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sz="2000" dirty="0"/>
              <a:t>Passos:</a:t>
            </a:r>
          </a:p>
          <a:p>
            <a:pPr marL="531813" lvl="1" indent="-358775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2000" dirty="0"/>
              <a:t>Junção Natural de Peca e Fornecimento</a:t>
            </a:r>
          </a:p>
          <a:p>
            <a:pPr marL="531813" lvl="1" indent="-358775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2000" dirty="0"/>
              <a:t>Filtrar as linhas com a quantidade  do fornecimento superior a 100</a:t>
            </a:r>
          </a:p>
          <a:p>
            <a:pPr marL="531813" lvl="1" indent="-358775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pt-BR" altLang="pt-BR" sz="2000" dirty="0"/>
              <a:t>Projetar a coluna nome da peça</a:t>
            </a:r>
          </a:p>
          <a:p>
            <a:pPr marL="914400" lvl="1" indent="-4572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endParaRPr lang="pt-BR" sz="2000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735EB011-8AFB-4D27-8E25-AFB90AAE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753301"/>
            <a:ext cx="5226578" cy="551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37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221041" y="3340978"/>
            <a:ext cx="5125168" cy="33855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  <a:sym typeface="Symbol" panose="05050102010706020507" pitchFamily="18" charset="2"/>
              </a:rPr>
              <a:t>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qtdFornecida &gt; 100 (Peca |X| Fornecimento)</a:t>
            </a:r>
            <a:endParaRPr kumimoji="0" lang="pt-BR" altLang="pt-BR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21041" y="809205"/>
            <a:ext cx="5257800" cy="33855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  <a:sym typeface="Symbol" panose="05050102010706020507" pitchFamily="18" charset="2"/>
              </a:rPr>
              <a:t>Peça |X| Fornecimento </a:t>
            </a:r>
            <a:endParaRPr kumimoji="0" lang="pt-BR" altLang="pt-BR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221041" y="5101134"/>
            <a:ext cx="5576497" cy="338554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l-G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  <a:sym typeface="Symbol" panose="05050102010706020507" pitchFamily="18" charset="2"/>
              </a:rPr>
              <a:t>π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nomeP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(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  <a:sym typeface="Symbol" panose="05050102010706020507" pitchFamily="18" charset="2"/>
              </a:rPr>
              <a:t></a:t>
            </a: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 qtdFornecida &gt; 100 (Peca |X| Fornecimento))</a:t>
            </a:r>
            <a:endParaRPr kumimoji="0" lang="pt-BR" altLang="pt-BR" sz="16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14516D-4B9D-4830-B3F8-5E96C006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41" y="5537860"/>
            <a:ext cx="1093079" cy="758585"/>
          </a:xfrm>
          <a:prstGeom prst="rect">
            <a:avLst/>
          </a:prstGeom>
        </p:spPr>
      </p:pic>
      <p:pic>
        <p:nvPicPr>
          <p:cNvPr id="19" name="Picture 2" descr="http://gartic.uol.com.br/imgs/mural/pa/paolita461/funil.png">
            <a:extLst>
              <a:ext uri="{FF2B5EF4-FFF2-40B4-BE49-F238E27FC236}">
                <a16:creationId xmlns:a16="http://schemas.microsoft.com/office/drawing/2014/main" id="{3C9AB367-BDE3-4868-B1F6-811F8E57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16083" r="22617" b="33694"/>
          <a:stretch>
            <a:fillRect/>
          </a:stretch>
        </p:blipFill>
        <p:spPr bwMode="auto">
          <a:xfrm>
            <a:off x="6898260" y="5101134"/>
            <a:ext cx="392881" cy="3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 descr="http://gartic.uol.com.br/imgs/mural/pa/paolita461/funil.png">
            <a:extLst>
              <a:ext uri="{FF2B5EF4-FFF2-40B4-BE49-F238E27FC236}">
                <a16:creationId xmlns:a16="http://schemas.microsoft.com/office/drawing/2014/main" id="{FD47886D-3CE3-41E9-B699-9B1E84794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16083" r="22617" b="33694"/>
          <a:stretch>
            <a:fillRect/>
          </a:stretch>
        </p:blipFill>
        <p:spPr bwMode="auto">
          <a:xfrm>
            <a:off x="6505379" y="3305963"/>
            <a:ext cx="392881" cy="33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95B24EE-3BA2-456A-8139-5CE2D94E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41" y="3762649"/>
            <a:ext cx="5480779" cy="104860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B5FC545-13BE-476B-B770-207D055BB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41" y="1237034"/>
            <a:ext cx="64865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32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A9E4EA-17D6-4433-BAEA-E24ADE3F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BR" sz="5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 Bibliográficas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D229F9F-1622-4236-9DA7-90ACAC08D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3742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48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DF688-BF73-44CC-9928-4DB663F4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Álgebra Relacional: </a:t>
            </a:r>
            <a:r>
              <a:rPr lang="pt-BR" sz="5400" b="1"/>
              <a:t>Envolvidos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3B23348A-1891-B27D-5488-2A67EBDAEF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34553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3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0DA17-F2E7-42CD-B025-894F1BF2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ÁLGEBRA RELACIONAL: </a:t>
            </a:r>
            <a:r>
              <a:rPr lang="pt-BR" altLang="pt-B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OPERAÇÕES</a:t>
            </a:r>
            <a:endParaRPr lang="pt-B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0CB59B-56A8-4AD7-9124-F05294D79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UNÁRIAS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0FAF39-EBE3-40D4-82EC-A4518A9A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4634" y="6030916"/>
            <a:ext cx="6951422" cy="461959"/>
          </a:xfrm>
        </p:spPr>
        <p:txBody>
          <a:bodyPr>
            <a:normAutofit/>
          </a:bodyPr>
          <a:lstStyle/>
          <a:p>
            <a:pPr algn="r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"/>
            </a:pPr>
            <a:r>
              <a:rPr lang="pt-BR" sz="2000" dirty="0">
                <a:hlinkClick r:id="rId2"/>
              </a:rPr>
              <a:t>http://</a:t>
            </a:r>
            <a:r>
              <a:rPr lang="pt-BR" sz="2000" dirty="0" err="1">
                <a:hlinkClick r:id="rId2"/>
              </a:rPr>
              <a:t>wiki.icmc.usp.br</a:t>
            </a:r>
            <a:r>
              <a:rPr lang="pt-BR" sz="2000" dirty="0">
                <a:hlinkClick r:id="rId2"/>
              </a:rPr>
              <a:t>/</a:t>
            </a:r>
            <a:r>
              <a:rPr lang="pt-BR" sz="2000" dirty="0" err="1">
                <a:hlinkClick r:id="rId2"/>
              </a:rPr>
              <a:t>images</a:t>
            </a:r>
            <a:r>
              <a:rPr lang="pt-BR" sz="2000" dirty="0">
                <a:hlinkClick r:id="rId2"/>
              </a:rPr>
              <a:t>/0/06/</a:t>
            </a:r>
            <a:r>
              <a:rPr lang="pt-BR" sz="2000" dirty="0" err="1">
                <a:hlinkClick r:id="rId2"/>
              </a:rPr>
              <a:t>Mat07_algebra01.pdf</a:t>
            </a:r>
            <a:r>
              <a:rPr lang="pt-BR" sz="2000" dirty="0"/>
              <a:t>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6D87D6-5BC7-4F37-A757-E3FB7548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BINÁRIAS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3765EB-E7C6-4080-B63E-8AB5BB6AA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3629" y="2516750"/>
            <a:ext cx="5183188" cy="1691481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pt-BR" u="sng" dirty="0"/>
              <a:t>Seleção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pt-BR" u="sng" dirty="0"/>
              <a:t>Projeção</a:t>
            </a:r>
          </a:p>
          <a:p>
            <a:pPr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</a:pPr>
            <a:r>
              <a:rPr lang="pt-BR" dirty="0"/>
              <a:t>Renomear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27867AF-36BD-4D0D-96F8-79B56E0833D3}"/>
              </a:ext>
            </a:extLst>
          </p:cNvPr>
          <p:cNvGrpSpPr/>
          <p:nvPr/>
        </p:nvGrpSpPr>
        <p:grpSpPr>
          <a:xfrm>
            <a:off x="2453834" y="2233912"/>
            <a:ext cx="3036857" cy="3017683"/>
            <a:chOff x="2453834" y="2233912"/>
            <a:chExt cx="3036857" cy="3017683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DD29B37-80A5-4900-B3E3-A5023519A6D2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4096816" y="2233912"/>
              <a:ext cx="623" cy="212513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C190A9E-E6CC-452A-B70E-309B0FB506B1}"/>
                </a:ext>
              </a:extLst>
            </p:cNvPr>
            <p:cNvSpPr txBox="1"/>
            <p:nvPr/>
          </p:nvSpPr>
          <p:spPr>
            <a:xfrm>
              <a:off x="2702940" y="4359043"/>
              <a:ext cx="2787751" cy="89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Aldhabi" panose="01000000000000000000" pitchFamily="2" charset="-78"/>
                </a:rPr>
                <a:t>Operam sobre uma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Aldhabi" panose="01000000000000000000" pitchFamily="2" charset="-78"/>
                </a:rPr>
                <a:t>única relação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E90D116-5514-425D-9E43-A06BEAE12DB5}"/>
                </a:ext>
              </a:extLst>
            </p:cNvPr>
            <p:cNvCxnSpPr/>
            <p:nvPr/>
          </p:nvCxnSpPr>
          <p:spPr>
            <a:xfrm flipH="1">
              <a:off x="2453834" y="2233912"/>
              <a:ext cx="16429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F251550-F971-4FBB-9F8D-43AE20B0A3C8}"/>
              </a:ext>
            </a:extLst>
          </p:cNvPr>
          <p:cNvGrpSpPr/>
          <p:nvPr/>
        </p:nvGrpSpPr>
        <p:grpSpPr>
          <a:xfrm>
            <a:off x="7910001" y="2196504"/>
            <a:ext cx="3937024" cy="3017683"/>
            <a:chOff x="7998781" y="2196504"/>
            <a:chExt cx="3937024" cy="3017683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E9F3764-8257-4DFA-9D5B-AD2E078539BB}"/>
                </a:ext>
              </a:extLst>
            </p:cNvPr>
            <p:cNvSpPr txBox="1"/>
            <p:nvPr/>
          </p:nvSpPr>
          <p:spPr>
            <a:xfrm>
              <a:off x="9109582" y="4321635"/>
              <a:ext cx="2826223" cy="8925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600" b="1" dirty="0">
                  <a:solidFill>
                    <a:prstClr val="black"/>
                  </a:solidFill>
                  <a:latin typeface="+mj-lt"/>
                  <a:cs typeface="Aldhabi" panose="01000000000000000000" pitchFamily="2" charset="-78"/>
                </a:rPr>
                <a:t>Operam sobre duas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600" b="1" dirty="0">
                  <a:solidFill>
                    <a:prstClr val="black"/>
                  </a:solidFill>
                  <a:latin typeface="+mj-lt"/>
                  <a:cs typeface="Aldhabi" panose="01000000000000000000" pitchFamily="2" charset="-78"/>
                </a:rPr>
                <a:t>relações</a:t>
              </a:r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517D054D-8584-4934-9362-5EE4DF7EEF1A}"/>
                </a:ext>
              </a:extLst>
            </p:cNvPr>
            <p:cNvGrpSpPr/>
            <p:nvPr/>
          </p:nvGrpSpPr>
          <p:grpSpPr>
            <a:xfrm>
              <a:off x="7998781" y="2196504"/>
              <a:ext cx="2524536" cy="2125131"/>
              <a:chOff x="7998781" y="2196504"/>
              <a:chExt cx="2524536" cy="2125131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48B03003-6B4F-4339-B6E2-D441A12AACDD}"/>
                  </a:ext>
                </a:extLst>
              </p:cNvPr>
              <p:cNvCxnSpPr>
                <a:stCxn id="19" idx="0"/>
              </p:cNvCxnSpPr>
              <p:nvPr/>
            </p:nvCxnSpPr>
            <p:spPr>
              <a:xfrm flipV="1">
                <a:off x="10522694" y="2196505"/>
                <a:ext cx="623" cy="212513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E9AE4CF6-2EB7-46EA-A7CB-FE45FEA59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98781" y="2196504"/>
                <a:ext cx="2523913" cy="3740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Espaço Reservado para Conteúdo 5">
            <a:extLst>
              <a:ext uri="{FF2B5EF4-FFF2-40B4-BE49-F238E27FC236}">
                <a16:creationId xmlns:a16="http://schemas.microsoft.com/office/drawing/2014/main" id="{76B72BCB-C5FC-4CBE-AE60-207C83567AAF}"/>
              </a:ext>
            </a:extLst>
          </p:cNvPr>
          <p:cNvSpPr txBox="1">
            <a:spLocks/>
          </p:cNvSpPr>
          <p:nvPr/>
        </p:nvSpPr>
        <p:spPr>
          <a:xfrm>
            <a:off x="6324600" y="26574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Produto cartesiano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Junção natural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União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Intersecção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Diferença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Divisão</a:t>
            </a:r>
          </a:p>
        </p:txBody>
      </p:sp>
    </p:spTree>
    <p:extLst>
      <p:ext uri="{BB962C8B-B14F-4D97-AF65-F5344CB8AC3E}">
        <p14:creationId xmlns:p14="http://schemas.microsoft.com/office/powerpoint/2010/main" val="127784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335CC-6D89-4C85-B234-D2C08EC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cs typeface="Aldhabi" panose="01000000000000000000" pitchFamily="2" charset="-78"/>
              </a:rPr>
              <a:t>SELEÇÃO/SELECTION 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1000000000000000000" pitchFamily="2" charset="-78"/>
              </a:rPr>
              <a:t>(S ou </a:t>
            </a:r>
            <a:r>
              <a:rPr lang="el-G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ldhabi" panose="01000000000000000000" pitchFamily="2" charset="-78"/>
              </a:rPr>
              <a:t>σ</a:t>
            </a:r>
            <a:r>
              <a:rPr lang="pt-BR" altLang="pt-BR" dirty="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1000000000000000000" pitchFamily="2" charset="-78"/>
              </a:rPr>
              <a:t>)</a:t>
            </a:r>
            <a:endParaRPr lang="pt-BR" dirty="0">
              <a:solidFill>
                <a:srgbClr val="000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8B53D-B6C0-4833-A4FC-0093A6891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758"/>
            <a:ext cx="4798671" cy="570306"/>
          </a:xfrm>
        </p:spPr>
        <p:txBody>
          <a:bodyPr/>
          <a:lstStyle/>
          <a:p>
            <a:r>
              <a:rPr lang="pt-BR" dirty="0"/>
              <a:t>Tabela Clientes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45AE0D7-3BCA-455C-BF7A-3889303D7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89844"/>
              </p:ext>
            </p:extLst>
          </p:nvPr>
        </p:nvGraphicFramePr>
        <p:xfrm>
          <a:off x="1204762" y="2098262"/>
          <a:ext cx="4344172" cy="216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403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666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3147282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777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Ana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441911468"/>
                  </a:ext>
                </a:extLst>
              </a:tr>
            </a:tbl>
          </a:graphicData>
        </a:graphic>
      </p:graphicFrame>
      <p:sp>
        <p:nvSpPr>
          <p:cNvPr id="6" name="Text Box 26">
            <a:extLst>
              <a:ext uri="{FF2B5EF4-FFF2-40B4-BE49-F238E27FC236}">
                <a16:creationId xmlns:a16="http://schemas.microsoft.com/office/drawing/2014/main" id="{82B8FE01-F0D3-4F8A-A059-B30CD27D9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231" y="4803493"/>
            <a:ext cx="52116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1B587C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4E8542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σ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nome = ‘Caio’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(Clientes)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σ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tipo = ‘A’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OR valor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&lt; 500.00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(Clientes)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σ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valor &gt;= 300.00 AND valor &lt;=500.00</a:t>
            </a: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(Clientes)</a:t>
            </a:r>
            <a:endParaRPr kumimoji="0" lang="pt-BR" altLang="pt-B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73E72C0-FB0B-4DAF-9FFE-50846269C363}"/>
              </a:ext>
            </a:extLst>
          </p:cNvPr>
          <p:cNvSpPr txBox="1">
            <a:spLocks/>
          </p:cNvSpPr>
          <p:nvPr/>
        </p:nvSpPr>
        <p:spPr>
          <a:xfrm>
            <a:off x="750248" y="4447677"/>
            <a:ext cx="5673701" cy="524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Exemplos de operações de seleção 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C3777A7-55F5-4A32-9028-AFEF6A0714C8}"/>
              </a:ext>
            </a:extLst>
          </p:cNvPr>
          <p:cNvSpPr txBox="1">
            <a:spLocks/>
          </p:cNvSpPr>
          <p:nvPr/>
        </p:nvSpPr>
        <p:spPr>
          <a:xfrm>
            <a:off x="6471092" y="1686758"/>
            <a:ext cx="5673701" cy="570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Relações Resultado?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9504B43-FC01-4F87-A3C1-F20325E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07948"/>
              </p:ext>
            </p:extLst>
          </p:nvPr>
        </p:nvGraphicFramePr>
        <p:xfrm>
          <a:off x="6945656" y="2098262"/>
          <a:ext cx="4344172" cy="75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403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C5FFEB82-48B7-4F28-BFFC-4380B768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94784"/>
              </p:ext>
            </p:extLst>
          </p:nvPr>
        </p:nvGraphicFramePr>
        <p:xfrm>
          <a:off x="6945656" y="3126254"/>
          <a:ext cx="4344172" cy="145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403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666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314728201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C939A263-D44F-42A6-8C8F-DEAA648AA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48220"/>
              </p:ext>
            </p:extLst>
          </p:nvPr>
        </p:nvGraphicFramePr>
        <p:xfrm>
          <a:off x="6945656" y="4829536"/>
          <a:ext cx="4344172" cy="1106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403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00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22012"/>
            <a:ext cx="10515600" cy="1144079"/>
          </a:xfrm>
        </p:spPr>
        <p:txBody>
          <a:bodyPr>
            <a:normAutofit/>
          </a:bodyPr>
          <a:lstStyle/>
          <a:p>
            <a:r>
              <a:rPr lang="pt-BR" altLang="pt-BR">
                <a:cs typeface="Aldhabi" panose="01000000000000000000" pitchFamily="2" charset="-78"/>
              </a:rPr>
              <a:t>SELEÇÃO/SELECTION </a:t>
            </a:r>
            <a:r>
              <a:rPr lang="pt-BR" altLang="pt-BR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1000000000000000000" pitchFamily="2" charset="-78"/>
              </a:rPr>
              <a:t>(S ou </a:t>
            </a:r>
            <a:r>
              <a:rPr lang="el-GR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Aldhabi" panose="01000000000000000000" pitchFamily="2" charset="-78"/>
              </a:rPr>
              <a:t>σ</a:t>
            </a:r>
            <a:r>
              <a:rPr lang="pt-BR" altLang="pt-BR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dhabi" panose="01000000000000000000" pitchFamily="2" charset="-78"/>
              </a:rPr>
              <a:t>)</a:t>
            </a:r>
            <a:endParaRPr lang="pt-BR" altLang="pt-BR" dirty="0">
              <a:solidFill>
                <a:srgbClr val="0000A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ldhabi" panose="01000000000000000000" pitchFamily="2" charset="-7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09203"/>
            <a:ext cx="10515600" cy="49836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sz="2300"/>
              <a:t>A operação seleção seleciona tuplas que satisfaçam </a:t>
            </a:r>
            <a:r>
              <a:rPr lang="pt-BR" sz="2300"/>
              <a:t>à condição de seleção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300"/>
              <a:t>O grau da relação resultante é igual ao grau da relação argumento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 sz="2300"/>
              <a:t>Mesmos atributos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altLang="pt-BR" sz="23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pt-BR" sz="2300"/>
              <a:t>Sintaxe: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l-GR" sz="230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rPr>
              <a:t>σ</a:t>
            </a:r>
            <a:r>
              <a:rPr lang="pt-BR" sz="2800" baseline="-2500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condição_de_Seleção</a:t>
            </a:r>
            <a:r>
              <a:rPr lang="pt-BR" sz="2300">
                <a:solidFill>
                  <a:srgbClr val="0000A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(relação argumento)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pt-BR" altLang="pt-BR" sz="230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pt-BR" sz="2300"/>
              <a:t>Onde: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altLang="pt-BR" sz="2300"/>
              <a:t>Condição de seleção</a:t>
            </a:r>
            <a:r>
              <a:rPr lang="pt-BR" sz="2300"/>
              <a:t> pode envolver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 sz="2300"/>
              <a:t>Operadores de comparação (relacionais): =, &lt;, &gt;, ≠, ≤, ≥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 sz="2300"/>
              <a:t>Operadores lógicos: </a:t>
            </a:r>
            <a:r>
              <a:rPr lang="pt-BR" altLang="pt-BR" sz="2300">
                <a:cs typeface="Arial" panose="020B0604020202020204" pitchFamily="34" charset="0"/>
                <a:sym typeface="Symbol" panose="05050102010706020507" pitchFamily="18" charset="2"/>
              </a:rPr>
              <a:t>AND (^), OR (</a:t>
            </a:r>
            <a:r>
              <a:rPr lang="pt-BR" altLang="pt-BR" sz="2300" baseline="30000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pt-BR" altLang="pt-BR" sz="2300">
                <a:cs typeface="Arial" panose="020B0604020202020204" pitchFamily="34" charset="0"/>
                <a:sym typeface="Symbol" panose="05050102010706020507" pitchFamily="18" charset="2"/>
              </a:rPr>
              <a:t>), NOT (¬ )</a:t>
            </a:r>
            <a:endParaRPr lang="pt-BR" sz="230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t-BR" sz="2300"/>
              <a:t>Relação argumento pode ser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 sz="2300"/>
              <a:t>Relação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pt-BR" sz="2300"/>
              <a:t>Resultado de alguma operação da álgebra relacional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147361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04992D3-542C-4ED8-A7CB-A9058B94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753301"/>
            <a:ext cx="5226578" cy="5510517"/>
          </a:xfrm>
          <a:prstGeom prst="rect">
            <a:avLst/>
          </a:prstGeom>
        </p:spPr>
      </p:pic>
      <p:graphicFrame>
        <p:nvGraphicFramePr>
          <p:cNvPr id="23" name="Espaço Reservado para Texto 14">
            <a:extLst>
              <a:ext uri="{FF2B5EF4-FFF2-40B4-BE49-F238E27FC236}">
                <a16:creationId xmlns:a16="http://schemas.microsoft.com/office/drawing/2014/main" id="{233B427C-88A6-A779-D4D9-4E3CDBE64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115744"/>
              </p:ext>
            </p:extLst>
          </p:nvPr>
        </p:nvGraphicFramePr>
        <p:xfrm>
          <a:off x="573088" y="753301"/>
          <a:ext cx="5751512" cy="541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8EDCCCED-F7F9-FF30-2612-1ED52231AD10}"/>
              </a:ext>
            </a:extLst>
          </p:cNvPr>
          <p:cNvSpPr txBox="1"/>
          <p:nvPr/>
        </p:nvSpPr>
        <p:spPr>
          <a:xfrm>
            <a:off x="722811" y="1942011"/>
            <a:ext cx="5503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S </a:t>
            </a:r>
            <a:r>
              <a:rPr lang="pt-BR" sz="1600" dirty="0" err="1">
                <a:solidFill>
                  <a:srgbClr val="FF0000"/>
                </a:solidFill>
              </a:rPr>
              <a:t>statusF</a:t>
            </a:r>
            <a:r>
              <a:rPr lang="pt-BR" sz="1600" dirty="0">
                <a:solidFill>
                  <a:srgbClr val="FF0000"/>
                </a:solidFill>
              </a:rPr>
              <a:t> = ‘Ativo’ AND </a:t>
            </a:r>
            <a:r>
              <a:rPr lang="pt-BR" sz="1600" dirty="0" err="1">
                <a:solidFill>
                  <a:srgbClr val="FF0000"/>
                </a:solidFill>
              </a:rPr>
              <a:t>cidadeF</a:t>
            </a:r>
            <a:r>
              <a:rPr lang="pt-BR" sz="1600" dirty="0">
                <a:solidFill>
                  <a:srgbClr val="FF0000"/>
                </a:solidFill>
              </a:rPr>
              <a:t> = ‘São Paulo’ (Fornecedor)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D869A58-D7B9-981D-858E-1DBF3D5D7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40942"/>
              </p:ext>
            </p:extLst>
          </p:nvPr>
        </p:nvGraphicFramePr>
        <p:xfrm>
          <a:off x="656046" y="4392016"/>
          <a:ext cx="55705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354">
                  <a:extLst>
                    <a:ext uri="{9D8B030D-6E8A-4147-A177-3AD203B41FA5}">
                      <a16:colId xmlns:a16="http://schemas.microsoft.com/office/drawing/2014/main" val="1760932525"/>
                    </a:ext>
                  </a:extLst>
                </a:gridCol>
                <a:gridCol w="966894">
                  <a:extLst>
                    <a:ext uri="{9D8B030D-6E8A-4147-A177-3AD203B41FA5}">
                      <a16:colId xmlns:a16="http://schemas.microsoft.com/office/drawing/2014/main" val="1513178683"/>
                    </a:ext>
                  </a:extLst>
                </a:gridCol>
                <a:gridCol w="1074340">
                  <a:extLst>
                    <a:ext uri="{9D8B030D-6E8A-4147-A177-3AD203B41FA5}">
                      <a16:colId xmlns:a16="http://schemas.microsoft.com/office/drawing/2014/main" val="2000255449"/>
                    </a:ext>
                  </a:extLst>
                </a:gridCol>
                <a:gridCol w="2838995">
                  <a:extLst>
                    <a:ext uri="{9D8B030D-6E8A-4147-A177-3AD203B41FA5}">
                      <a16:colId xmlns:a16="http://schemas.microsoft.com/office/drawing/2014/main" val="2163971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statusF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CidadeF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Silva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São Paulo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62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604992D3-542C-4ED8-A7CB-A9058B94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753301"/>
            <a:ext cx="5226578" cy="5510517"/>
          </a:xfrm>
          <a:prstGeom prst="rect">
            <a:avLst/>
          </a:prstGeom>
        </p:spPr>
      </p:pic>
      <p:graphicFrame>
        <p:nvGraphicFramePr>
          <p:cNvPr id="23" name="Espaço Reservado para Texto 14">
            <a:extLst>
              <a:ext uri="{FF2B5EF4-FFF2-40B4-BE49-F238E27FC236}">
                <a16:creationId xmlns:a16="http://schemas.microsoft.com/office/drawing/2014/main" id="{233B427C-88A6-A779-D4D9-4E3CDBE64A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268219"/>
              </p:ext>
            </p:extLst>
          </p:nvPr>
        </p:nvGraphicFramePr>
        <p:xfrm>
          <a:off x="573088" y="753301"/>
          <a:ext cx="5751512" cy="541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2280244-3DE9-2197-54A7-AAF179E30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516353"/>
              </p:ext>
            </p:extLst>
          </p:nvPr>
        </p:nvGraphicFramePr>
        <p:xfrm>
          <a:off x="656046" y="4392016"/>
          <a:ext cx="4368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1760932525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1513178683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2000255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codF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codP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qtdFornecida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09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1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445898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830E386-EE82-3BE5-7ADA-072820477229}"/>
              </a:ext>
            </a:extLst>
          </p:cNvPr>
          <p:cNvSpPr txBox="1"/>
          <p:nvPr/>
        </p:nvSpPr>
        <p:spPr>
          <a:xfrm>
            <a:off x="740229" y="1968137"/>
            <a:ext cx="546898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 </a:t>
            </a:r>
            <a:r>
              <a:rPr lang="pt-BR" dirty="0" err="1">
                <a:solidFill>
                  <a:srgbClr val="FF0000"/>
                </a:solidFill>
              </a:rPr>
              <a:t>codF</a:t>
            </a:r>
            <a:r>
              <a:rPr lang="pt-BR" dirty="0">
                <a:solidFill>
                  <a:srgbClr val="FF0000"/>
                </a:solidFill>
              </a:rPr>
              <a:t> = ‘F1’ AND </a:t>
            </a:r>
            <a:r>
              <a:rPr lang="pt-BR" dirty="0" err="1">
                <a:solidFill>
                  <a:srgbClr val="FF0000"/>
                </a:solidFill>
              </a:rPr>
              <a:t>qtdFornecida</a:t>
            </a:r>
            <a:r>
              <a:rPr lang="pt-BR" dirty="0">
                <a:solidFill>
                  <a:srgbClr val="FF0000"/>
                </a:solidFill>
              </a:rPr>
              <a:t> &lt; 300 (Fornecimento)</a:t>
            </a:r>
          </a:p>
        </p:txBody>
      </p:sp>
    </p:spTree>
    <p:extLst>
      <p:ext uri="{BB962C8B-B14F-4D97-AF65-F5344CB8AC3E}">
        <p14:creationId xmlns:p14="http://schemas.microsoft.com/office/powerpoint/2010/main" val="9994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PROJEÇÃO/PROJECTION (P ou </a:t>
            </a:r>
            <a:r>
              <a:rPr lang="el-GR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pt-BR" altLang="pt-BR" dirty="0"/>
              <a:t>)</a:t>
            </a:r>
            <a:endParaRPr lang="pt-BR" altLang="pt-BR" dirty="0">
              <a:cs typeface="Aldhabi" panose="01000000000000000000" pitchFamily="2" charset="-7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509204"/>
            <a:ext cx="6619043" cy="1837678"/>
          </a:xfrm>
        </p:spPr>
        <p:txBody>
          <a:bodyPr>
            <a:normAutofit/>
          </a:bodyPr>
          <a:lstStyle/>
          <a:p>
            <a:endParaRPr lang="pt-BR" altLang="pt-BR" sz="2400" dirty="0"/>
          </a:p>
          <a:p>
            <a:r>
              <a:rPr lang="pt-BR" altLang="pt-BR" sz="2400" dirty="0"/>
              <a:t>Exemplo – Relação </a:t>
            </a:r>
            <a:r>
              <a:rPr lang="pt-BR" altLang="pt-BR" sz="2400" b="1" dirty="0"/>
              <a:t>Clientes</a:t>
            </a:r>
            <a:r>
              <a:rPr lang="pt-BR" altLang="pt-BR" sz="2400" dirty="0"/>
              <a:t>:</a:t>
            </a:r>
          </a:p>
          <a:p>
            <a:pPr marL="457200" lvl="1" indent="0">
              <a:buNone/>
            </a:pPr>
            <a:endParaRPr lang="pt-BR" altLang="pt-B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3A22F2-7B8F-4840-B008-0EFDA21C8C90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938199"/>
            <a:ext cx="5303669" cy="99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alt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Projeção e Relação Resultado: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l-GR" altLang="pt-BR" sz="27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π</a:t>
            </a:r>
            <a:r>
              <a:rPr kumimoji="0" lang="pt-BR" altLang="pt-BR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CPF, nome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pt-BR" altLang="pt-BR" sz="25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badi" panose="020B0604020104020204" pitchFamily="34" charset="0"/>
                <a:ea typeface="+mn-ea"/>
                <a:cs typeface="+mn-cs"/>
                <a:sym typeface="Symbol" panose="05050102010706020507" pitchFamily="18" charset="2"/>
              </a:rPr>
              <a:t>(Clientes)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pt-BR" alt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  <a:ea typeface="+mn-ea"/>
              <a:cs typeface="+mn-cs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E855921-C4AB-4765-8F3D-ADD1BF1F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42238"/>
              </p:ext>
            </p:extLst>
          </p:nvPr>
        </p:nvGraphicFramePr>
        <p:xfrm>
          <a:off x="6445931" y="3136170"/>
          <a:ext cx="3069208" cy="235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666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777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Ana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33BC222-4CA2-4853-AB84-588447E35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67959"/>
              </p:ext>
            </p:extLst>
          </p:nvPr>
        </p:nvGraphicFramePr>
        <p:xfrm>
          <a:off x="1120048" y="2653283"/>
          <a:ext cx="4344172" cy="216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19363524"/>
                    </a:ext>
                  </a:extLst>
                </a:gridCol>
              </a:tblGrid>
              <a:tr h="403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CPF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Nome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Tipo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Valor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333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Maria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800.00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444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Caio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350.00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555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Priscila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685868229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666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João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600.00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3314728201"/>
                  </a:ext>
                </a:extLst>
              </a:tr>
              <a:tr h="3516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777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Ana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B</a:t>
                      </a:r>
                    </a:p>
                  </a:txBody>
                  <a:tcPr marL="76200" marR="76200" marT="38114" marB="3811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550.00</a:t>
                      </a:r>
                    </a:p>
                  </a:txBody>
                  <a:tcPr marL="76200" marR="76200" marT="38114" marB="38114" anchor="ctr" horzOverflow="overflow"/>
                </a:tc>
                <a:extLst>
                  <a:ext uri="{0D108BD9-81ED-4DB2-BD59-A6C34878D82A}">
                    <a16:rowId xmlns:a16="http://schemas.microsoft.com/office/drawing/2014/main" val="144191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440142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Personalizada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5C0FB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D7D3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1854</Words>
  <Application>Microsoft Office PowerPoint</Application>
  <PresentationFormat>Widescreen</PresentationFormat>
  <Paragraphs>712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42" baseType="lpstr">
      <vt:lpstr>Abadi</vt:lpstr>
      <vt:lpstr>Aldhabi</vt:lpstr>
      <vt:lpstr>Arial</vt:lpstr>
      <vt:lpstr>Calibri</vt:lpstr>
      <vt:lpstr>Calibri Light</vt:lpstr>
      <vt:lpstr>Cambria</vt:lpstr>
      <vt:lpstr>Palatino Linotype</vt:lpstr>
      <vt:lpstr>Symbol</vt:lpstr>
      <vt:lpstr>Tahoma</vt:lpstr>
      <vt:lpstr>Times New Roman</vt:lpstr>
      <vt:lpstr>Wingdings</vt:lpstr>
      <vt:lpstr>2_Tema do Office</vt:lpstr>
      <vt:lpstr>1_Tema do Office</vt:lpstr>
      <vt:lpstr>Fundamentos de Banco de  Dados Aula 6</vt:lpstr>
      <vt:lpstr>Álgebra Relacional</vt:lpstr>
      <vt:lpstr>Álgebra Relacional: Envolvidos</vt:lpstr>
      <vt:lpstr>ÁLGEBRA RELACIONAL: OPERAÇÕES</vt:lpstr>
      <vt:lpstr>SELEÇÃO/SELECTION (S ou σ)</vt:lpstr>
      <vt:lpstr>SELEÇÃO/SELECTION (S ou σ)</vt:lpstr>
      <vt:lpstr>Apresentação do PowerPoint</vt:lpstr>
      <vt:lpstr>Apresentação do PowerPoint</vt:lpstr>
      <vt:lpstr>PROJEÇÃO/PROJECTION (P ou π)</vt:lpstr>
      <vt:lpstr>PROJEÇÃO/PROJECTION (P ou π)</vt:lpstr>
      <vt:lpstr>PROJEÇÃO/PROJECTION (P ou π)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PRODUTO CARTESIANO ()</vt:lpstr>
      <vt:lpstr>PRODUTO CARTESIANO ()</vt:lpstr>
      <vt:lpstr>PRODUTO CARTESIANO: CLIENTES X TELEFONES</vt:lpstr>
      <vt:lpstr> ASSOCIAÇÃO DE OPERADORES</vt:lpstr>
      <vt:lpstr>Apresentação do PowerPoint</vt:lpstr>
      <vt:lpstr>Apresentação do PowerPoint</vt:lpstr>
      <vt:lpstr>Apresentação do PowerPoint</vt:lpstr>
      <vt:lpstr>JUNÇÃO NATURAL (||)</vt:lpstr>
      <vt:lpstr>JUNÇÃO NATURAL (|x|)</vt:lpstr>
      <vt:lpstr>JUNÇÃO NATURAL versus PRODUTO CARTESIANO</vt:lpstr>
      <vt:lpstr>Apresentação do PowerPoint</vt:lpstr>
      <vt:lpstr>Apresentação do PowerPoint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 Dados I Aula 4</dc:title>
  <dc:creator>Madianita Bogo Marioti</dc:creator>
  <cp:lastModifiedBy>Fábio Castro</cp:lastModifiedBy>
  <cp:revision>32</cp:revision>
  <dcterms:created xsi:type="dcterms:W3CDTF">2020-08-26T11:31:06Z</dcterms:created>
  <dcterms:modified xsi:type="dcterms:W3CDTF">2024-08-27T23:13:42Z</dcterms:modified>
</cp:coreProperties>
</file>