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2" r:id="rId2"/>
    <p:sldId id="323" r:id="rId3"/>
    <p:sldId id="357" r:id="rId4"/>
    <p:sldId id="295" r:id="rId5"/>
    <p:sldId id="330" r:id="rId6"/>
    <p:sldId id="389" r:id="rId7"/>
    <p:sldId id="358" r:id="rId8"/>
    <p:sldId id="360" r:id="rId9"/>
    <p:sldId id="377" r:id="rId10"/>
    <p:sldId id="380" r:id="rId11"/>
    <p:sldId id="378" r:id="rId12"/>
    <p:sldId id="359" r:id="rId13"/>
    <p:sldId id="370" r:id="rId14"/>
    <p:sldId id="372" r:id="rId15"/>
    <p:sldId id="371" r:id="rId16"/>
    <p:sldId id="381" r:id="rId17"/>
    <p:sldId id="373" r:id="rId18"/>
    <p:sldId id="382" r:id="rId19"/>
    <p:sldId id="365" r:id="rId20"/>
    <p:sldId id="366" r:id="rId21"/>
    <p:sldId id="388" r:id="rId22"/>
    <p:sldId id="367" r:id="rId23"/>
    <p:sldId id="383" r:id="rId24"/>
    <p:sldId id="362" r:id="rId25"/>
    <p:sldId id="369" r:id="rId26"/>
    <p:sldId id="384" r:id="rId27"/>
    <p:sldId id="368" r:id="rId28"/>
    <p:sldId id="385" r:id="rId29"/>
    <p:sldId id="361" r:id="rId30"/>
    <p:sldId id="334" r:id="rId31"/>
    <p:sldId id="374" r:id="rId32"/>
    <p:sldId id="297" r:id="rId33"/>
    <p:sldId id="375" r:id="rId34"/>
    <p:sldId id="340" r:id="rId35"/>
    <p:sldId id="342" r:id="rId36"/>
    <p:sldId id="344" r:id="rId37"/>
    <p:sldId id="343" r:id="rId38"/>
    <p:sldId id="345" r:id="rId39"/>
    <p:sldId id="346" r:id="rId40"/>
    <p:sldId id="348" r:id="rId41"/>
    <p:sldId id="347" r:id="rId42"/>
    <p:sldId id="387" r:id="rId43"/>
    <p:sldId id="351" r:id="rId44"/>
    <p:sldId id="349" r:id="rId45"/>
    <p:sldId id="352" r:id="rId46"/>
    <p:sldId id="376" r:id="rId47"/>
    <p:sldId id="390" r:id="rId48"/>
    <p:sldId id="391" r:id="rId49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vel" initials="P" lastIdx="11" clrIdx="0"/>
  <p:cmAuthor id="1" name="support_0" initials="s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FFFF"/>
    <a:srgbClr val="00B0F0"/>
    <a:srgbClr val="FFCCFF"/>
    <a:srgbClr val="D9D9D9"/>
    <a:srgbClr val="FF6600"/>
    <a:srgbClr val="92D050"/>
    <a:srgbClr val="9C9CDF"/>
    <a:srgbClr val="FFC0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1" autoAdjust="0"/>
  </p:normalViewPr>
  <p:slideViewPr>
    <p:cSldViewPr>
      <p:cViewPr varScale="1">
        <p:scale>
          <a:sx n="63" d="100"/>
          <a:sy n="63" d="100"/>
        </p:scale>
        <p:origin x="13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rabanek Pavel" userId="38d2ea11-e460-4ee9-aa28-44bb1ab9e556" providerId="ADAL" clId="{D21DF0A8-59B5-47A9-B609-A52A74AEF749}"/>
    <pc:docChg chg="undo custSel addSld delSld modSld">
      <pc:chgData name="Skrabanek Pavel" userId="38d2ea11-e460-4ee9-aa28-44bb1ab9e556" providerId="ADAL" clId="{D21DF0A8-59B5-47A9-B609-A52A74AEF749}" dt="2017-10-11T04:34:53.611" v="1957" actId="167"/>
      <pc:docMkLst>
        <pc:docMk/>
      </pc:docMkLst>
      <pc:sldChg chg="modSp">
        <pc:chgData name="Skrabanek Pavel" userId="38d2ea11-e460-4ee9-aa28-44bb1ab9e556" providerId="ADAL" clId="{D21DF0A8-59B5-47A9-B609-A52A74AEF749}" dt="2017-10-04T12:59:34.313" v="490" actId="113"/>
        <pc:sldMkLst>
          <pc:docMk/>
          <pc:sldMk cId="0" sldId="292"/>
        </pc:sldMkLst>
        <pc:spChg chg="mod">
          <ac:chgData name="Skrabanek Pavel" userId="38d2ea11-e460-4ee9-aa28-44bb1ab9e556" providerId="ADAL" clId="{D21DF0A8-59B5-47A9-B609-A52A74AEF749}" dt="2017-10-04T12:59:34.313" v="490" actId="113"/>
          <ac:spMkLst>
            <pc:docMk/>
            <pc:sldMk cId="0" sldId="292"/>
            <ac:spMk id="16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2:59:34.313" v="490" actId="113"/>
          <ac:spMkLst>
            <pc:docMk/>
            <pc:sldMk cId="0" sldId="292"/>
            <ac:spMk id="17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2:59:34.313" v="490" actId="113"/>
          <ac:spMkLst>
            <pc:docMk/>
            <pc:sldMk cId="0" sldId="292"/>
            <ac:spMk id="18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2:59:34.313" v="490" actId="113"/>
          <ac:spMkLst>
            <pc:docMk/>
            <pc:sldMk cId="0" sldId="292"/>
            <ac:spMk id="19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2:57:11.569" v="448" actId="113"/>
          <ac:spMkLst>
            <pc:docMk/>
            <pc:sldMk cId="0" sldId="292"/>
            <ac:spMk id="25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2:57:16.273" v="449" actId="113"/>
          <ac:spMkLst>
            <pc:docMk/>
            <pc:sldMk cId="0" sldId="292"/>
            <ac:spMk id="26" creationId="{00000000-0000-0000-0000-000000000000}"/>
          </ac:spMkLst>
        </pc:spChg>
      </pc:sldChg>
      <pc:sldChg chg="addSp delSp modSp">
        <pc:chgData name="Skrabanek Pavel" userId="38d2ea11-e460-4ee9-aa28-44bb1ab9e556" providerId="ADAL" clId="{D21DF0A8-59B5-47A9-B609-A52A74AEF749}" dt="2017-10-04T12:59:59.383" v="500" actId="208"/>
        <pc:sldMkLst>
          <pc:docMk/>
          <pc:sldMk cId="0" sldId="295"/>
        </pc:sldMkLst>
        <pc:spChg chg="mod">
          <ac:chgData name="Skrabanek Pavel" userId="38d2ea11-e460-4ee9-aa28-44bb1ab9e556" providerId="ADAL" clId="{D21DF0A8-59B5-47A9-B609-A52A74AEF749}" dt="2017-10-04T12:57:39.410" v="454" actId="113"/>
          <ac:spMkLst>
            <pc:docMk/>
            <pc:sldMk cId="0" sldId="295"/>
            <ac:spMk id="6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2:59:59.383" v="500" actId="208"/>
          <ac:grpSpMkLst>
            <pc:docMk/>
            <pc:sldMk cId="0" sldId="295"/>
            <ac:grpSpMk id="34" creationId="{F73A05EE-7A2A-42DC-BC13-14912D2BBA43}"/>
          </ac:grpSpMkLst>
        </pc:grpChg>
        <pc:grpChg chg="del">
          <ac:chgData name="Skrabanek Pavel" userId="38d2ea11-e460-4ee9-aa28-44bb1ab9e556" providerId="ADAL" clId="{D21DF0A8-59B5-47A9-B609-A52A74AEF749}" dt="2017-10-04T12:59:59.107" v="499" actId="478"/>
          <ac:grpSpMkLst>
            <pc:docMk/>
            <pc:sldMk cId="0" sldId="295"/>
            <ac:grpSpMk id="55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1:13.975" v="536" actId="208"/>
        <pc:sldMkLst>
          <pc:docMk/>
          <pc:sldMk cId="0" sldId="297"/>
        </pc:sldMkLst>
        <pc:spChg chg="mod">
          <ac:chgData name="Skrabanek Pavel" userId="38d2ea11-e460-4ee9-aa28-44bb1ab9e556" providerId="ADAL" clId="{D21DF0A8-59B5-47A9-B609-A52A74AEF749}" dt="2017-10-04T12:58:31.752" v="472" actId="113"/>
          <ac:spMkLst>
            <pc:docMk/>
            <pc:sldMk cId="0" sldId="297"/>
            <ac:spMk id="46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1:13.975" v="536" actId="208"/>
          <ac:grpSpMkLst>
            <pc:docMk/>
            <pc:sldMk cId="0" sldId="297"/>
            <ac:grpSpMk id="15" creationId="{A872510B-19BB-46D5-862C-32F5156A5752}"/>
          </ac:grpSpMkLst>
        </pc:grpChg>
        <pc:grpChg chg="del">
          <ac:chgData name="Skrabanek Pavel" userId="38d2ea11-e460-4ee9-aa28-44bb1ab9e556" providerId="ADAL" clId="{D21DF0A8-59B5-47A9-B609-A52A74AEF749}" dt="2017-10-04T13:01:13.731" v="535" actId="478"/>
          <ac:grpSpMkLst>
            <pc:docMk/>
            <pc:sldMk cId="0" sldId="297"/>
            <ac:grpSpMk id="40" creationId="{00000000-0000-0000-0000-000000000000}"/>
          </ac:grpSpMkLst>
        </pc:grpChg>
      </pc:sldChg>
      <pc:sldChg chg="addSp delSp modSp delAnim modAnim">
        <pc:chgData name="Skrabanek Pavel" userId="38d2ea11-e460-4ee9-aa28-44bb1ab9e556" providerId="ADAL" clId="{D21DF0A8-59B5-47A9-B609-A52A74AEF749}" dt="2017-10-04T12:59:40.099" v="492" actId="208"/>
        <pc:sldMkLst>
          <pc:docMk/>
          <pc:sldMk cId="3153953866" sldId="323"/>
        </pc:sldMkLst>
        <pc:spChg chg="mod">
          <ac:chgData name="Skrabanek Pavel" userId="38d2ea11-e460-4ee9-aa28-44bb1ab9e556" providerId="ADAL" clId="{D21DF0A8-59B5-47A9-B609-A52A74AEF749}" dt="2017-09-19T15:48:17.744" v="0" actId="6549"/>
          <ac:spMkLst>
            <pc:docMk/>
            <pc:sldMk cId="3153953866" sldId="323"/>
            <ac:spMk id="18" creationId="{00000000-0000-0000-0000-000000000000}"/>
          </ac:spMkLst>
        </pc:spChg>
        <pc:spChg chg="del mod">
          <ac:chgData name="Skrabanek Pavel" userId="38d2ea11-e460-4ee9-aa28-44bb1ab9e556" providerId="ADAL" clId="{D21DF0A8-59B5-47A9-B609-A52A74AEF749}" dt="2017-09-19T15:50:06.134" v="63" actId="1076"/>
          <ac:spMkLst>
            <pc:docMk/>
            <pc:sldMk cId="3153953866" sldId="323"/>
            <ac:spMk id="33" creationId="{00000000-0000-0000-0000-000000000000}"/>
          </ac:spMkLst>
        </pc:spChg>
        <pc:spChg chg="del mod">
          <ac:chgData name="Skrabanek Pavel" userId="38d2ea11-e460-4ee9-aa28-44bb1ab9e556" providerId="ADAL" clId="{D21DF0A8-59B5-47A9-B609-A52A74AEF749}" dt="2017-09-19T15:50:06.138" v="65" actId="1076"/>
          <ac:spMkLst>
            <pc:docMk/>
            <pc:sldMk cId="3153953866" sldId="323"/>
            <ac:spMk id="37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09-19T15:50:02.653" v="61" actId="20577"/>
          <ac:spMkLst>
            <pc:docMk/>
            <pc:sldMk cId="3153953866" sldId="323"/>
            <ac:spMk id="41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09-19T15:50:08.257" v="66" actId="478"/>
          <ac:spMkLst>
            <pc:docMk/>
            <pc:sldMk cId="3153953866" sldId="323"/>
            <ac:spMk id="42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09-19T15:50:11.869" v="90" actId="1035"/>
          <ac:spMkLst>
            <pc:docMk/>
            <pc:sldMk cId="3153953866" sldId="323"/>
            <ac:spMk id="43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09-19T15:50:11.869" v="90" actId="1035"/>
          <ac:spMkLst>
            <pc:docMk/>
            <pc:sldMk cId="3153953866" sldId="323"/>
            <ac:spMk id="47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09-19T15:50:08.257" v="66" actId="478"/>
          <ac:spMkLst>
            <pc:docMk/>
            <pc:sldMk cId="3153953866" sldId="323"/>
            <ac:spMk id="51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09-19T15:50:11.869" v="90" actId="1035"/>
          <ac:spMkLst>
            <pc:docMk/>
            <pc:sldMk cId="3153953866" sldId="323"/>
            <ac:spMk id="52" creationId="{00000000-0000-0000-0000-000000000000}"/>
          </ac:spMkLst>
        </pc:spChg>
        <pc:spChg chg="add mod">
          <ac:chgData name="Skrabanek Pavel" userId="38d2ea11-e460-4ee9-aa28-44bb1ab9e556" providerId="ADAL" clId="{D21DF0A8-59B5-47A9-B609-A52A74AEF749}" dt="2017-09-19T15:50:11.869" v="90" actId="1035"/>
          <ac:spMkLst>
            <pc:docMk/>
            <pc:sldMk cId="3153953866" sldId="323"/>
            <ac:spMk id="60" creationId="{60D3EF4A-6537-4089-A967-CE8179D4BBD5}"/>
          </ac:spMkLst>
        </pc:spChg>
        <pc:spChg chg="add mod">
          <ac:chgData name="Skrabanek Pavel" userId="38d2ea11-e460-4ee9-aa28-44bb1ab9e556" providerId="ADAL" clId="{D21DF0A8-59B5-47A9-B609-A52A74AEF749}" dt="2017-09-19T15:50:11.869" v="90" actId="1035"/>
          <ac:spMkLst>
            <pc:docMk/>
            <pc:sldMk cId="3153953866" sldId="323"/>
            <ac:spMk id="64" creationId="{46874E6A-C60E-49C1-B66A-0188CBD8166E}"/>
          </ac:spMkLst>
        </pc:spChg>
        <pc:spChg chg="mod">
          <ac:chgData name="Skrabanek Pavel" userId="38d2ea11-e460-4ee9-aa28-44bb1ab9e556" providerId="ADAL" clId="{D21DF0A8-59B5-47A9-B609-A52A74AEF749}" dt="2017-10-04T12:57:24.417" v="450" actId="113"/>
          <ac:spMkLst>
            <pc:docMk/>
            <pc:sldMk cId="3153953866" sldId="323"/>
            <ac:spMk id="74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2:59:40.099" v="492" actId="208"/>
          <ac:grpSpMkLst>
            <pc:docMk/>
            <pc:sldMk cId="3153953866" sldId="323"/>
            <ac:grpSpMk id="26" creationId="{13455DC5-0248-412D-8CBB-6A041BF3E3C2}"/>
          </ac:grpSpMkLst>
        </pc:grpChg>
        <pc:grpChg chg="del">
          <ac:chgData name="Skrabanek Pavel" userId="38d2ea11-e460-4ee9-aa28-44bb1ab9e556" providerId="ADAL" clId="{D21DF0A8-59B5-47A9-B609-A52A74AEF749}" dt="2017-09-19T15:50:08.257" v="66" actId="478"/>
          <ac:grpSpMkLst>
            <pc:docMk/>
            <pc:sldMk cId="3153953866" sldId="323"/>
            <ac:grpSpMk id="34" creationId="{00000000-0000-0000-0000-000000000000}"/>
          </ac:grpSpMkLst>
        </pc:grpChg>
        <pc:grpChg chg="del">
          <ac:chgData name="Skrabanek Pavel" userId="38d2ea11-e460-4ee9-aa28-44bb1ab9e556" providerId="ADAL" clId="{D21DF0A8-59B5-47A9-B609-A52A74AEF749}" dt="2017-09-19T15:50:08.257" v="66" actId="478"/>
          <ac:grpSpMkLst>
            <pc:docMk/>
            <pc:sldMk cId="3153953866" sldId="323"/>
            <ac:grpSpMk id="38" creationId="{00000000-0000-0000-0000-000000000000}"/>
          </ac:grpSpMkLst>
        </pc:grpChg>
        <pc:grpChg chg="mod">
          <ac:chgData name="Skrabanek Pavel" userId="38d2ea11-e460-4ee9-aa28-44bb1ab9e556" providerId="ADAL" clId="{D21DF0A8-59B5-47A9-B609-A52A74AEF749}" dt="2017-09-19T15:50:11.869" v="90" actId="1035"/>
          <ac:grpSpMkLst>
            <pc:docMk/>
            <pc:sldMk cId="3153953866" sldId="323"/>
            <ac:grpSpMk id="44" creationId="{00000000-0000-0000-0000-000000000000}"/>
          </ac:grpSpMkLst>
        </pc:grpChg>
        <pc:grpChg chg="mod">
          <ac:chgData name="Skrabanek Pavel" userId="38d2ea11-e460-4ee9-aa28-44bb1ab9e556" providerId="ADAL" clId="{D21DF0A8-59B5-47A9-B609-A52A74AEF749}" dt="2017-09-19T15:50:11.869" v="90" actId="1035"/>
          <ac:grpSpMkLst>
            <pc:docMk/>
            <pc:sldMk cId="3153953866" sldId="323"/>
            <ac:grpSpMk id="48" creationId="{00000000-0000-0000-0000-000000000000}"/>
          </ac:grpSpMkLst>
        </pc:grpChg>
        <pc:grpChg chg="mod">
          <ac:chgData name="Skrabanek Pavel" userId="38d2ea11-e460-4ee9-aa28-44bb1ab9e556" providerId="ADAL" clId="{D21DF0A8-59B5-47A9-B609-A52A74AEF749}" dt="2017-09-19T15:50:11.869" v="90" actId="1035"/>
          <ac:grpSpMkLst>
            <pc:docMk/>
            <pc:sldMk cId="3153953866" sldId="323"/>
            <ac:grpSpMk id="53" creationId="{00000000-0000-0000-0000-000000000000}"/>
          </ac:grpSpMkLst>
        </pc:grpChg>
        <pc:grpChg chg="add mod">
          <ac:chgData name="Skrabanek Pavel" userId="38d2ea11-e460-4ee9-aa28-44bb1ab9e556" providerId="ADAL" clId="{D21DF0A8-59B5-47A9-B609-A52A74AEF749}" dt="2017-09-19T15:50:11.869" v="90" actId="1035"/>
          <ac:grpSpMkLst>
            <pc:docMk/>
            <pc:sldMk cId="3153953866" sldId="323"/>
            <ac:grpSpMk id="61" creationId="{759A8F6C-ED34-493E-84C5-EF40BE597C1B}"/>
          </ac:grpSpMkLst>
        </pc:grpChg>
        <pc:grpChg chg="add mod">
          <ac:chgData name="Skrabanek Pavel" userId="38d2ea11-e460-4ee9-aa28-44bb1ab9e556" providerId="ADAL" clId="{D21DF0A8-59B5-47A9-B609-A52A74AEF749}" dt="2017-09-19T15:50:11.869" v="90" actId="1035"/>
          <ac:grpSpMkLst>
            <pc:docMk/>
            <pc:sldMk cId="3153953866" sldId="323"/>
            <ac:grpSpMk id="65" creationId="{D51F235A-42C4-4D64-8125-E5AFE4C4D04F}"/>
          </ac:grpSpMkLst>
        </pc:grpChg>
        <pc:grpChg chg="del">
          <ac:chgData name="Skrabanek Pavel" userId="38d2ea11-e460-4ee9-aa28-44bb1ab9e556" providerId="ADAL" clId="{D21DF0A8-59B5-47A9-B609-A52A74AEF749}" dt="2017-10-04T12:59:39.665" v="491" actId="478"/>
          <ac:grpSpMkLst>
            <pc:docMk/>
            <pc:sldMk cId="3153953866" sldId="323"/>
            <ac:grpSpMk id="68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7:49.659" v="586" actId="1035"/>
        <pc:sldMkLst>
          <pc:docMk/>
          <pc:sldMk cId="73040014" sldId="330"/>
        </pc:sldMkLst>
        <pc:spChg chg="mod">
          <ac:chgData name="Skrabanek Pavel" userId="38d2ea11-e460-4ee9-aa28-44bb1ab9e556" providerId="ADAL" clId="{D21DF0A8-59B5-47A9-B609-A52A74AEF749}" dt="2017-10-04T12:57:46.243" v="455" actId="113"/>
          <ac:spMkLst>
            <pc:docMk/>
            <pc:sldMk cId="73040014" sldId="330"/>
            <ac:spMk id="62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3:06:37.176" v="582" actId="20577"/>
          <ac:spMkLst>
            <pc:docMk/>
            <pc:sldMk cId="73040014" sldId="330"/>
            <ac:spMk id="63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3:07:49.659" v="586" actId="1035"/>
          <ac:spMkLst>
            <pc:docMk/>
            <pc:sldMk cId="73040014" sldId="330"/>
            <ac:spMk id="81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3:07:49.659" v="586" actId="1035"/>
          <ac:spMkLst>
            <pc:docMk/>
            <pc:sldMk cId="73040014" sldId="330"/>
            <ac:spMk id="82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3:07:47.450" v="585" actId="1035"/>
          <ac:spMkLst>
            <pc:docMk/>
            <pc:sldMk cId="73040014" sldId="330"/>
            <ac:spMk id="85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3:07:49.659" v="586" actId="1035"/>
          <ac:spMkLst>
            <pc:docMk/>
            <pc:sldMk cId="73040014" sldId="330"/>
            <ac:spMk id="89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3:07:49.659" v="586" actId="1035"/>
          <ac:spMkLst>
            <pc:docMk/>
            <pc:sldMk cId="73040014" sldId="330"/>
            <ac:spMk id="91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3:07:49.659" v="586" actId="1035"/>
          <ac:spMkLst>
            <pc:docMk/>
            <pc:sldMk cId="73040014" sldId="330"/>
            <ac:spMk id="92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04.052" v="502" actId="1035"/>
          <ac:grpSpMkLst>
            <pc:docMk/>
            <pc:sldMk cId="73040014" sldId="330"/>
            <ac:grpSpMk id="35" creationId="{08FF35AB-ECD5-455B-B9E5-1CB4277FE6FF}"/>
          </ac:grpSpMkLst>
        </pc:grpChg>
        <pc:grpChg chg="del">
          <ac:chgData name="Skrabanek Pavel" userId="38d2ea11-e460-4ee9-aa28-44bb1ab9e556" providerId="ADAL" clId="{D21DF0A8-59B5-47A9-B609-A52A74AEF749}" dt="2017-10-04T13:00:03.732" v="501" actId="478"/>
          <ac:grpSpMkLst>
            <pc:docMk/>
            <pc:sldMk cId="73040014" sldId="330"/>
            <ac:grpSpMk id="54" creationId="{00000000-0000-0000-0000-000000000000}"/>
          </ac:grpSpMkLst>
        </pc:grpChg>
      </pc:sldChg>
      <pc:sldChg chg="addSp delSp modSp modAnim">
        <pc:chgData name="Skrabanek Pavel" userId="38d2ea11-e460-4ee9-aa28-44bb1ab9e556" providerId="ADAL" clId="{D21DF0A8-59B5-47A9-B609-A52A74AEF749}" dt="2017-10-04T14:09:28.694" v="905" actId="208"/>
        <pc:sldMkLst>
          <pc:docMk/>
          <pc:sldMk cId="2933363385" sldId="334"/>
        </pc:sldMkLst>
        <pc:spChg chg="mod">
          <ac:chgData name="Skrabanek Pavel" userId="38d2ea11-e460-4ee9-aa28-44bb1ab9e556" providerId="ADAL" clId="{D21DF0A8-59B5-47A9-B609-A52A74AEF749}" dt="2017-10-04T12:58:25.201" v="470" actId="113"/>
          <ac:spMkLst>
            <pc:docMk/>
            <pc:sldMk cId="2933363385" sldId="334"/>
            <ac:spMk id="58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1:05.982" v="532" actId="208"/>
          <ac:grpSpMkLst>
            <pc:docMk/>
            <pc:sldMk cId="2933363385" sldId="334"/>
            <ac:grpSpMk id="26" creationId="{41D77924-0CB4-4F25-B864-495A8493EA1F}"/>
          </ac:grpSpMkLst>
        </pc:grpChg>
        <pc:grpChg chg="del">
          <ac:chgData name="Skrabanek Pavel" userId="38d2ea11-e460-4ee9-aa28-44bb1ab9e556" providerId="ADAL" clId="{D21DF0A8-59B5-47A9-B609-A52A74AEF749}" dt="2017-10-04T13:01:05.697" v="531" actId="478"/>
          <ac:grpSpMkLst>
            <pc:docMk/>
            <pc:sldMk cId="2933363385" sldId="334"/>
            <ac:grpSpMk id="52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1:21.744" v="540" actId="208"/>
        <pc:sldMkLst>
          <pc:docMk/>
          <pc:sldMk cId="3736519934" sldId="340"/>
        </pc:sldMkLst>
        <pc:spChg chg="mod">
          <ac:chgData name="Skrabanek Pavel" userId="38d2ea11-e460-4ee9-aa28-44bb1ab9e556" providerId="ADAL" clId="{D21DF0A8-59B5-47A9-B609-A52A74AEF749}" dt="2017-10-04T12:58:39.706" v="474" actId="113"/>
          <ac:spMkLst>
            <pc:docMk/>
            <pc:sldMk cId="3736519934" sldId="340"/>
            <ac:spMk id="80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1:21.744" v="540" actId="208"/>
          <ac:grpSpMkLst>
            <pc:docMk/>
            <pc:sldMk cId="3736519934" sldId="340"/>
            <ac:grpSpMk id="51" creationId="{841FB42B-7F89-4256-97D8-25C19F20F0A1}"/>
          </ac:grpSpMkLst>
        </pc:grpChg>
        <pc:grpChg chg="del">
          <ac:chgData name="Skrabanek Pavel" userId="38d2ea11-e460-4ee9-aa28-44bb1ab9e556" providerId="ADAL" clId="{D21DF0A8-59B5-47A9-B609-A52A74AEF749}" dt="2017-10-04T13:01:21.547" v="539" actId="478"/>
          <ac:grpSpMkLst>
            <pc:docMk/>
            <pc:sldMk cId="3736519934" sldId="340"/>
            <ac:grpSpMk id="56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1:26.068" v="542" actId="208"/>
        <pc:sldMkLst>
          <pc:docMk/>
          <pc:sldMk cId="567834450" sldId="342"/>
        </pc:sldMkLst>
        <pc:spChg chg="mod">
          <ac:chgData name="Skrabanek Pavel" userId="38d2ea11-e460-4ee9-aa28-44bb1ab9e556" providerId="ADAL" clId="{D21DF0A8-59B5-47A9-B609-A52A74AEF749}" dt="2017-10-04T12:58:42.241" v="475" actId="113"/>
          <ac:spMkLst>
            <pc:docMk/>
            <pc:sldMk cId="567834450" sldId="342"/>
            <ac:spMk id="77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1:26.068" v="542" actId="208"/>
          <ac:grpSpMkLst>
            <pc:docMk/>
            <pc:sldMk cId="567834450" sldId="342"/>
            <ac:grpSpMk id="43" creationId="{DA82BB71-E1BD-46A5-8980-C70D0A7A2C7C}"/>
          </ac:grpSpMkLst>
        </pc:grpChg>
        <pc:grpChg chg="del">
          <ac:chgData name="Skrabanek Pavel" userId="38d2ea11-e460-4ee9-aa28-44bb1ab9e556" providerId="ADAL" clId="{D21DF0A8-59B5-47A9-B609-A52A74AEF749}" dt="2017-10-04T13:01:25.821" v="541" actId="478"/>
          <ac:grpSpMkLst>
            <pc:docMk/>
            <pc:sldMk cId="567834450" sldId="342"/>
            <ac:grpSpMk id="56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1:33.136" v="546" actId="208"/>
        <pc:sldMkLst>
          <pc:docMk/>
          <pc:sldMk cId="1725973820" sldId="343"/>
        </pc:sldMkLst>
        <pc:spChg chg="mod">
          <ac:chgData name="Skrabanek Pavel" userId="38d2ea11-e460-4ee9-aa28-44bb1ab9e556" providerId="ADAL" clId="{D21DF0A8-59B5-47A9-B609-A52A74AEF749}" dt="2017-10-04T12:58:50.315" v="479" actId="113"/>
          <ac:spMkLst>
            <pc:docMk/>
            <pc:sldMk cId="1725973820" sldId="343"/>
            <ac:spMk id="79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1:33.136" v="546" actId="208"/>
          <ac:grpSpMkLst>
            <pc:docMk/>
            <pc:sldMk cId="1725973820" sldId="343"/>
            <ac:grpSpMk id="43" creationId="{10516108-8E95-49B2-AA6F-0FFEB8D80F72}"/>
          </ac:grpSpMkLst>
        </pc:grpChg>
        <pc:grpChg chg="del">
          <ac:chgData name="Skrabanek Pavel" userId="38d2ea11-e460-4ee9-aa28-44bb1ab9e556" providerId="ADAL" clId="{D21DF0A8-59B5-47A9-B609-A52A74AEF749}" dt="2017-10-04T13:01:32.893" v="545" actId="478"/>
          <ac:grpSpMkLst>
            <pc:docMk/>
            <pc:sldMk cId="1725973820" sldId="343"/>
            <ac:grpSpMk id="53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1:29.491" v="544" actId="208"/>
        <pc:sldMkLst>
          <pc:docMk/>
          <pc:sldMk cId="2325604636" sldId="344"/>
        </pc:sldMkLst>
        <pc:spChg chg="mod">
          <ac:chgData name="Skrabanek Pavel" userId="38d2ea11-e460-4ee9-aa28-44bb1ab9e556" providerId="ADAL" clId="{D21DF0A8-59B5-47A9-B609-A52A74AEF749}" dt="2017-10-04T12:58:47.876" v="478" actId="113"/>
          <ac:spMkLst>
            <pc:docMk/>
            <pc:sldMk cId="2325604636" sldId="344"/>
            <ac:spMk id="72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1:29.491" v="544" actId="208"/>
          <ac:grpSpMkLst>
            <pc:docMk/>
            <pc:sldMk cId="2325604636" sldId="344"/>
            <ac:grpSpMk id="42" creationId="{BA6B6194-0327-4B83-8FF0-08A3923D3D9E}"/>
          </ac:grpSpMkLst>
        </pc:grpChg>
        <pc:grpChg chg="del">
          <ac:chgData name="Skrabanek Pavel" userId="38d2ea11-e460-4ee9-aa28-44bb1ab9e556" providerId="ADAL" clId="{D21DF0A8-59B5-47A9-B609-A52A74AEF749}" dt="2017-10-04T13:01:29.260" v="543" actId="478"/>
          <ac:grpSpMkLst>
            <pc:docMk/>
            <pc:sldMk cId="2325604636" sldId="344"/>
            <ac:grpSpMk id="50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1:36.665" v="548" actId="208"/>
        <pc:sldMkLst>
          <pc:docMk/>
          <pc:sldMk cId="381740985" sldId="345"/>
        </pc:sldMkLst>
        <pc:spChg chg="mod">
          <ac:chgData name="Skrabanek Pavel" userId="38d2ea11-e460-4ee9-aa28-44bb1ab9e556" providerId="ADAL" clId="{D21DF0A8-59B5-47A9-B609-A52A74AEF749}" dt="2017-10-04T12:58:52.810" v="480" actId="113"/>
          <ac:spMkLst>
            <pc:docMk/>
            <pc:sldMk cId="381740985" sldId="345"/>
            <ac:spMk id="7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1:36.665" v="548" actId="208"/>
          <ac:grpSpMkLst>
            <pc:docMk/>
            <pc:sldMk cId="381740985" sldId="345"/>
            <ac:grpSpMk id="37" creationId="{FEE0C8AC-96FB-4DB2-A927-1AC798935D8B}"/>
          </ac:grpSpMkLst>
        </pc:grpChg>
        <pc:grpChg chg="del">
          <ac:chgData name="Skrabanek Pavel" userId="38d2ea11-e460-4ee9-aa28-44bb1ab9e556" providerId="ADAL" clId="{D21DF0A8-59B5-47A9-B609-A52A74AEF749}" dt="2017-10-04T13:01:36.380" v="547" actId="478"/>
          <ac:grpSpMkLst>
            <pc:docMk/>
            <pc:sldMk cId="381740985" sldId="345"/>
            <ac:grpSpMk id="47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1:40.410" v="550" actId="208"/>
        <pc:sldMkLst>
          <pc:docMk/>
          <pc:sldMk cId="926550529" sldId="346"/>
        </pc:sldMkLst>
        <pc:spChg chg="mod">
          <ac:chgData name="Skrabanek Pavel" userId="38d2ea11-e460-4ee9-aa28-44bb1ab9e556" providerId="ADAL" clId="{D21DF0A8-59B5-47A9-B609-A52A74AEF749}" dt="2017-10-04T12:58:55.347" v="481" actId="113"/>
          <ac:spMkLst>
            <pc:docMk/>
            <pc:sldMk cId="926550529" sldId="346"/>
            <ac:spMk id="78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1:40.410" v="550" actId="208"/>
          <ac:grpSpMkLst>
            <pc:docMk/>
            <pc:sldMk cId="926550529" sldId="346"/>
            <ac:grpSpMk id="50" creationId="{98252388-904C-496A-9CC9-9807635715F3}"/>
          </ac:grpSpMkLst>
        </pc:grpChg>
        <pc:grpChg chg="del">
          <ac:chgData name="Skrabanek Pavel" userId="38d2ea11-e460-4ee9-aa28-44bb1ab9e556" providerId="ADAL" clId="{D21DF0A8-59B5-47A9-B609-A52A74AEF749}" dt="2017-10-04T13:01:40.134" v="549" actId="478"/>
          <ac:grpSpMkLst>
            <pc:docMk/>
            <pc:sldMk cId="926550529" sldId="346"/>
            <ac:grpSpMk id="72" creationId="{00000000-0000-0000-0000-000000000000}"/>
          </ac:grpSpMkLst>
        </pc:grpChg>
      </pc:sldChg>
      <pc:sldChg chg="addSp delSp modSp modAnim">
        <pc:chgData name="Skrabanek Pavel" userId="38d2ea11-e460-4ee9-aa28-44bb1ab9e556" providerId="ADAL" clId="{D21DF0A8-59B5-47A9-B609-A52A74AEF749}" dt="2017-10-05T04:12:10.023" v="1871" actId="478"/>
        <pc:sldMkLst>
          <pc:docMk/>
          <pc:sldMk cId="2253007271" sldId="347"/>
        </pc:sldMkLst>
        <pc:spChg chg="add del mod">
          <ac:chgData name="Skrabanek Pavel" userId="38d2ea11-e460-4ee9-aa28-44bb1ab9e556" providerId="ADAL" clId="{D21DF0A8-59B5-47A9-B609-A52A74AEF749}" dt="2017-10-05T04:12:10.023" v="1871" actId="478"/>
          <ac:spMkLst>
            <pc:docMk/>
            <pc:sldMk cId="2253007271" sldId="347"/>
            <ac:spMk id="2" creationId="{6A5867D1-F802-41AB-9A85-C85C2B1EC2E8}"/>
          </ac:spMkLst>
        </pc:spChg>
        <pc:spChg chg="add del">
          <ac:chgData name="Skrabanek Pavel" userId="38d2ea11-e460-4ee9-aa28-44bb1ab9e556" providerId="ADAL" clId="{D21DF0A8-59B5-47A9-B609-A52A74AEF749}" dt="2017-10-05T04:08:26.990" v="1706" actId="478"/>
          <ac:spMkLst>
            <pc:docMk/>
            <pc:sldMk cId="2253007271" sldId="347"/>
            <ac:spMk id="46" creationId="{FD26FDFA-ED0E-4A4A-A825-4E4E89A8B167}"/>
          </ac:spMkLst>
        </pc:spChg>
        <pc:spChg chg="add del">
          <ac:chgData name="Skrabanek Pavel" userId="38d2ea11-e460-4ee9-aa28-44bb1ab9e556" providerId="ADAL" clId="{D21DF0A8-59B5-47A9-B609-A52A74AEF749}" dt="2017-10-05T04:08:26.990" v="1706" actId="478"/>
          <ac:spMkLst>
            <pc:docMk/>
            <pc:sldMk cId="2253007271" sldId="347"/>
            <ac:spMk id="47" creationId="{17CD6FC2-7737-4AF5-B6AC-C16B6D593C76}"/>
          </ac:spMkLst>
        </pc:spChg>
        <pc:spChg chg="add del">
          <ac:chgData name="Skrabanek Pavel" userId="38d2ea11-e460-4ee9-aa28-44bb1ab9e556" providerId="ADAL" clId="{D21DF0A8-59B5-47A9-B609-A52A74AEF749}" dt="2017-10-05T04:08:26.990" v="1706" actId="478"/>
          <ac:spMkLst>
            <pc:docMk/>
            <pc:sldMk cId="2253007271" sldId="347"/>
            <ac:spMk id="48" creationId="{61A2A7A8-38E5-4AA2-A4EB-C7D925678C01}"/>
          </ac:spMkLst>
        </pc:spChg>
        <pc:spChg chg="add del">
          <ac:chgData name="Skrabanek Pavel" userId="38d2ea11-e460-4ee9-aa28-44bb1ab9e556" providerId="ADAL" clId="{D21DF0A8-59B5-47A9-B609-A52A74AEF749}" dt="2017-10-05T04:08:26.990" v="1706" actId="478"/>
          <ac:spMkLst>
            <pc:docMk/>
            <pc:sldMk cId="2253007271" sldId="347"/>
            <ac:spMk id="49" creationId="{49D0902C-7622-4A2C-A9F4-E0A3EB903095}"/>
          </ac:spMkLst>
        </pc:spChg>
        <pc:spChg chg="add del">
          <ac:chgData name="Skrabanek Pavel" userId="38d2ea11-e460-4ee9-aa28-44bb1ab9e556" providerId="ADAL" clId="{D21DF0A8-59B5-47A9-B609-A52A74AEF749}" dt="2017-10-05T04:08:26.615" v="1705" actId="478"/>
          <ac:spMkLst>
            <pc:docMk/>
            <pc:sldMk cId="2253007271" sldId="347"/>
            <ac:spMk id="50" creationId="{954639D2-87E7-4DC9-99E3-3F1630C0408A}"/>
          </ac:spMkLst>
        </pc:spChg>
        <pc:spChg chg="add del">
          <ac:chgData name="Skrabanek Pavel" userId="38d2ea11-e460-4ee9-aa28-44bb1ab9e556" providerId="ADAL" clId="{D21DF0A8-59B5-47A9-B609-A52A74AEF749}" dt="2017-10-05T04:08:26.615" v="1705" actId="478"/>
          <ac:spMkLst>
            <pc:docMk/>
            <pc:sldMk cId="2253007271" sldId="347"/>
            <ac:spMk id="51" creationId="{B4E35565-34B2-4F70-9A77-D6AAE71C1910}"/>
          </ac:spMkLst>
        </pc:spChg>
        <pc:spChg chg="add del">
          <ac:chgData name="Skrabanek Pavel" userId="38d2ea11-e460-4ee9-aa28-44bb1ab9e556" providerId="ADAL" clId="{D21DF0A8-59B5-47A9-B609-A52A74AEF749}" dt="2017-10-05T04:08:26.615" v="1705" actId="478"/>
          <ac:spMkLst>
            <pc:docMk/>
            <pc:sldMk cId="2253007271" sldId="347"/>
            <ac:spMk id="52" creationId="{A9E4A778-9817-4456-B267-01B7B61EF409}"/>
          </ac:spMkLst>
        </pc:spChg>
        <pc:spChg chg="add del">
          <ac:chgData name="Skrabanek Pavel" userId="38d2ea11-e460-4ee9-aa28-44bb1ab9e556" providerId="ADAL" clId="{D21DF0A8-59B5-47A9-B609-A52A74AEF749}" dt="2017-10-05T04:08:26.615" v="1705" actId="478"/>
          <ac:spMkLst>
            <pc:docMk/>
            <pc:sldMk cId="2253007271" sldId="347"/>
            <ac:spMk id="53" creationId="{43A5421E-D3A9-4B70-8EBF-99C303D79867}"/>
          </ac:spMkLst>
        </pc:spChg>
        <pc:spChg chg="add del">
          <ac:chgData name="Skrabanek Pavel" userId="38d2ea11-e460-4ee9-aa28-44bb1ab9e556" providerId="ADAL" clId="{D21DF0A8-59B5-47A9-B609-A52A74AEF749}" dt="2017-10-05T04:08:26.431" v="1704" actId="478"/>
          <ac:spMkLst>
            <pc:docMk/>
            <pc:sldMk cId="2253007271" sldId="347"/>
            <ac:spMk id="54" creationId="{686C6C43-D295-45EA-8863-45764F815DF5}"/>
          </ac:spMkLst>
        </pc:spChg>
        <pc:spChg chg="add del">
          <ac:chgData name="Skrabanek Pavel" userId="38d2ea11-e460-4ee9-aa28-44bb1ab9e556" providerId="ADAL" clId="{D21DF0A8-59B5-47A9-B609-A52A74AEF749}" dt="2017-10-05T04:08:26.431" v="1704" actId="478"/>
          <ac:spMkLst>
            <pc:docMk/>
            <pc:sldMk cId="2253007271" sldId="347"/>
            <ac:spMk id="55" creationId="{E0C8916C-B1E6-412B-8D2C-AFB6B8B72B70}"/>
          </ac:spMkLst>
        </pc:spChg>
        <pc:spChg chg="add del">
          <ac:chgData name="Skrabanek Pavel" userId="38d2ea11-e460-4ee9-aa28-44bb1ab9e556" providerId="ADAL" clId="{D21DF0A8-59B5-47A9-B609-A52A74AEF749}" dt="2017-10-05T04:08:26.431" v="1704" actId="478"/>
          <ac:spMkLst>
            <pc:docMk/>
            <pc:sldMk cId="2253007271" sldId="347"/>
            <ac:spMk id="57" creationId="{5F4B7BA8-16CC-40FC-8F67-BCDF9F13EF9C}"/>
          </ac:spMkLst>
        </pc:spChg>
        <pc:spChg chg="add del">
          <ac:chgData name="Skrabanek Pavel" userId="38d2ea11-e460-4ee9-aa28-44bb1ab9e556" providerId="ADAL" clId="{D21DF0A8-59B5-47A9-B609-A52A74AEF749}" dt="2017-10-05T04:08:26.431" v="1704" actId="478"/>
          <ac:spMkLst>
            <pc:docMk/>
            <pc:sldMk cId="2253007271" sldId="347"/>
            <ac:spMk id="58" creationId="{00057E12-C549-4397-B389-838F5E14F70E}"/>
          </ac:spMkLst>
        </pc:spChg>
        <pc:spChg chg="add del">
          <ac:chgData name="Skrabanek Pavel" userId="38d2ea11-e460-4ee9-aa28-44bb1ab9e556" providerId="ADAL" clId="{D21DF0A8-59B5-47A9-B609-A52A74AEF749}" dt="2017-10-05T04:08:26.190" v="1703" actId="478"/>
          <ac:spMkLst>
            <pc:docMk/>
            <pc:sldMk cId="2253007271" sldId="347"/>
            <ac:spMk id="59" creationId="{26CAA0D2-28B8-4C96-855B-0DA3159F9E3A}"/>
          </ac:spMkLst>
        </pc:spChg>
        <pc:spChg chg="add del">
          <ac:chgData name="Skrabanek Pavel" userId="38d2ea11-e460-4ee9-aa28-44bb1ab9e556" providerId="ADAL" clId="{D21DF0A8-59B5-47A9-B609-A52A74AEF749}" dt="2017-10-05T04:08:26.190" v="1703" actId="478"/>
          <ac:spMkLst>
            <pc:docMk/>
            <pc:sldMk cId="2253007271" sldId="347"/>
            <ac:spMk id="60" creationId="{46F12DF4-72C6-4620-976A-4DF09F137AB9}"/>
          </ac:spMkLst>
        </pc:spChg>
        <pc:spChg chg="add del">
          <ac:chgData name="Skrabanek Pavel" userId="38d2ea11-e460-4ee9-aa28-44bb1ab9e556" providerId="ADAL" clId="{D21DF0A8-59B5-47A9-B609-A52A74AEF749}" dt="2017-10-05T04:08:26.190" v="1703" actId="478"/>
          <ac:spMkLst>
            <pc:docMk/>
            <pc:sldMk cId="2253007271" sldId="347"/>
            <ac:spMk id="61" creationId="{082590F9-6C97-4EF9-96A0-24CA2764C6A3}"/>
          </ac:spMkLst>
        </pc:spChg>
        <pc:spChg chg="add del">
          <ac:chgData name="Skrabanek Pavel" userId="38d2ea11-e460-4ee9-aa28-44bb1ab9e556" providerId="ADAL" clId="{D21DF0A8-59B5-47A9-B609-A52A74AEF749}" dt="2017-10-05T04:08:26.190" v="1703" actId="478"/>
          <ac:spMkLst>
            <pc:docMk/>
            <pc:sldMk cId="2253007271" sldId="347"/>
            <ac:spMk id="62" creationId="{DACD9D60-F465-4316-B83A-C8BC02DF1556}"/>
          </ac:spMkLst>
        </pc:spChg>
        <pc:spChg chg="mod">
          <ac:chgData name="Skrabanek Pavel" userId="38d2ea11-e460-4ee9-aa28-44bb1ab9e556" providerId="ADAL" clId="{D21DF0A8-59B5-47A9-B609-A52A74AEF749}" dt="2017-10-04T12:59:00.652" v="483" actId="113"/>
          <ac:spMkLst>
            <pc:docMk/>
            <pc:sldMk cId="2253007271" sldId="347"/>
            <ac:spMk id="84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8:56.810" v="1726" actId="1036"/>
          <ac:spMkLst>
            <pc:docMk/>
            <pc:sldMk cId="2253007271" sldId="347"/>
            <ac:spMk id="115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8:56.810" v="1726" actId="1036"/>
          <ac:spMkLst>
            <pc:docMk/>
            <pc:sldMk cId="2253007271" sldId="347"/>
            <ac:spMk id="118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1:49.171" v="554" actId="478"/>
          <ac:grpSpMkLst>
            <pc:docMk/>
            <pc:sldMk cId="2253007271" sldId="347"/>
            <ac:grpSpMk id="41" creationId="{BFE9BBED-D9DD-4AAA-B9B4-D37463E0A71B}"/>
          </ac:grpSpMkLst>
        </pc:grpChg>
        <pc:grpChg chg="del">
          <ac:chgData name="Skrabanek Pavel" userId="38d2ea11-e460-4ee9-aa28-44bb1ab9e556" providerId="ADAL" clId="{D21DF0A8-59B5-47A9-B609-A52A74AEF749}" dt="2017-10-04T13:01:48.823" v="553" actId="478"/>
          <ac:grpSpMkLst>
            <pc:docMk/>
            <pc:sldMk cId="2253007271" sldId="347"/>
            <ac:grpSpMk id="71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1:44.067" v="552" actId="208"/>
        <pc:sldMkLst>
          <pc:docMk/>
          <pc:sldMk cId="1266952067" sldId="348"/>
        </pc:sldMkLst>
        <pc:spChg chg="mod">
          <ac:chgData name="Skrabanek Pavel" userId="38d2ea11-e460-4ee9-aa28-44bb1ab9e556" providerId="ADAL" clId="{D21DF0A8-59B5-47A9-B609-A52A74AEF749}" dt="2017-10-04T12:58:58.029" v="482" actId="113"/>
          <ac:spMkLst>
            <pc:docMk/>
            <pc:sldMk cId="1266952067" sldId="348"/>
            <ac:spMk id="55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1:44.067" v="552" actId="208"/>
          <ac:grpSpMkLst>
            <pc:docMk/>
            <pc:sldMk cId="1266952067" sldId="348"/>
            <ac:grpSpMk id="42" creationId="{ADB2C668-5F66-4FCD-9408-6C3710209AFD}"/>
          </ac:grpSpMkLst>
        </pc:grpChg>
        <pc:grpChg chg="del">
          <ac:chgData name="Skrabanek Pavel" userId="38d2ea11-e460-4ee9-aa28-44bb1ab9e556" providerId="ADAL" clId="{D21DF0A8-59B5-47A9-B609-A52A74AEF749}" dt="2017-10-04T13:01:43.838" v="551" actId="478"/>
          <ac:grpSpMkLst>
            <pc:docMk/>
            <pc:sldMk cId="1266952067" sldId="348"/>
            <ac:grpSpMk id="49" creationId="{00000000-0000-0000-0000-000000000000}"/>
          </ac:grpSpMkLst>
        </pc:grpChg>
      </pc:sldChg>
      <pc:sldChg chg="addSp delSp modSp addAnim delAnim modAnim">
        <pc:chgData name="Skrabanek Pavel" userId="38d2ea11-e460-4ee9-aa28-44bb1ab9e556" providerId="ADAL" clId="{D21DF0A8-59B5-47A9-B609-A52A74AEF749}" dt="2017-10-05T04:07:16.830" v="1698" actId="478"/>
        <pc:sldMkLst>
          <pc:docMk/>
          <pc:sldMk cId="3873325612" sldId="349"/>
        </pc:sldMkLst>
        <pc:spChg chg="add mod">
          <ac:chgData name="Skrabanek Pavel" userId="38d2ea11-e460-4ee9-aa28-44bb1ab9e556" providerId="ADAL" clId="{D21DF0A8-59B5-47A9-B609-A52A74AEF749}" dt="2017-10-05T04:06:41.073" v="1640" actId="20577"/>
          <ac:spMkLst>
            <pc:docMk/>
            <pc:sldMk cId="3873325612" sldId="349"/>
            <ac:spMk id="54" creationId="{8727452E-5F49-40B5-8EC5-8F86755B332B}"/>
          </ac:spMkLst>
        </pc:spChg>
        <pc:spChg chg="add mod">
          <ac:chgData name="Skrabanek Pavel" userId="38d2ea11-e460-4ee9-aa28-44bb1ab9e556" providerId="ADAL" clId="{D21DF0A8-59B5-47A9-B609-A52A74AEF749}" dt="2017-10-05T04:07:06.780" v="1697" actId="20577"/>
          <ac:spMkLst>
            <pc:docMk/>
            <pc:sldMk cId="3873325612" sldId="349"/>
            <ac:spMk id="55" creationId="{99BBB318-7F86-4EA8-9ABC-834C0A1FAD8B}"/>
          </ac:spMkLst>
        </pc:spChg>
        <pc:spChg chg="add mod">
          <ac:chgData name="Skrabanek Pavel" userId="38d2ea11-e460-4ee9-aa28-44bb1ab9e556" providerId="ADAL" clId="{D21DF0A8-59B5-47A9-B609-A52A74AEF749}" dt="2017-10-05T04:06:37.226" v="1638" actId="1035"/>
          <ac:spMkLst>
            <pc:docMk/>
            <pc:sldMk cId="3873325612" sldId="349"/>
            <ac:spMk id="56" creationId="{83EE52E2-E062-437B-9D99-E4A2D97E7804}"/>
          </ac:spMkLst>
        </pc:spChg>
        <pc:spChg chg="add del mod">
          <ac:chgData name="Skrabanek Pavel" userId="38d2ea11-e460-4ee9-aa28-44bb1ab9e556" providerId="ADAL" clId="{D21DF0A8-59B5-47A9-B609-A52A74AEF749}" dt="2017-10-05T04:07:16.830" v="1698" actId="478"/>
          <ac:spMkLst>
            <pc:docMk/>
            <pc:sldMk cId="3873325612" sldId="349"/>
            <ac:spMk id="57" creationId="{C0529D25-A7C6-4C16-A2BA-BE4FB4B412CD}"/>
          </ac:spMkLst>
        </pc:spChg>
        <pc:spChg chg="mod">
          <ac:chgData name="Skrabanek Pavel" userId="38d2ea11-e460-4ee9-aa28-44bb1ab9e556" providerId="ADAL" clId="{D21DF0A8-59B5-47A9-B609-A52A74AEF749}" dt="2017-10-04T12:59:06.086" v="485" actId="113"/>
          <ac:spMkLst>
            <pc:docMk/>
            <pc:sldMk cId="3873325612" sldId="349"/>
            <ac:spMk id="88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6:05.908" v="1605" actId="1035"/>
          <ac:spMkLst>
            <pc:docMk/>
            <pc:sldMk cId="3873325612" sldId="349"/>
            <ac:spMk id="132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6:05.908" v="1605" actId="1035"/>
          <ac:spMkLst>
            <pc:docMk/>
            <pc:sldMk cId="3873325612" sldId="349"/>
            <ac:spMk id="133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6:05.908" v="1605" actId="1035"/>
          <ac:spMkLst>
            <pc:docMk/>
            <pc:sldMk cId="3873325612" sldId="349"/>
            <ac:spMk id="135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6:05.908" v="1605" actId="1035"/>
          <ac:spMkLst>
            <pc:docMk/>
            <pc:sldMk cId="3873325612" sldId="349"/>
            <ac:spMk id="136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6:05.908" v="1605" actId="1035"/>
          <ac:spMkLst>
            <pc:docMk/>
            <pc:sldMk cId="3873325612" sldId="349"/>
            <ac:spMk id="139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6:05.908" v="1605" actId="1035"/>
          <ac:spMkLst>
            <pc:docMk/>
            <pc:sldMk cId="3873325612" sldId="349"/>
            <ac:spMk id="143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6:17.680" v="1611" actId="1035"/>
          <ac:spMkLst>
            <pc:docMk/>
            <pc:sldMk cId="3873325612" sldId="349"/>
            <ac:spMk id="144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6:17.680" v="1611" actId="1035"/>
          <ac:spMkLst>
            <pc:docMk/>
            <pc:sldMk cId="3873325612" sldId="349"/>
            <ac:spMk id="145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6:17.680" v="1611" actId="1035"/>
          <ac:spMkLst>
            <pc:docMk/>
            <pc:sldMk cId="3873325612" sldId="349"/>
            <ac:spMk id="151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6:05.908" v="1605" actId="1035"/>
          <ac:spMkLst>
            <pc:docMk/>
            <pc:sldMk cId="3873325612" sldId="349"/>
            <ac:spMk id="153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6:05.908" v="1605" actId="1035"/>
          <ac:spMkLst>
            <pc:docMk/>
            <pc:sldMk cId="3873325612" sldId="349"/>
            <ac:spMk id="154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6:11.051" v="1606" actId="1035"/>
          <ac:spMkLst>
            <pc:docMk/>
            <pc:sldMk cId="3873325612" sldId="349"/>
            <ac:spMk id="155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6:21.703" v="1613" actId="14100"/>
          <ac:spMkLst>
            <pc:docMk/>
            <pc:sldMk cId="3873325612" sldId="349"/>
            <ac:spMk id="157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1:58.144" v="558" actId="478"/>
          <ac:grpSpMkLst>
            <pc:docMk/>
            <pc:sldMk cId="3873325612" sldId="349"/>
            <ac:grpSpMk id="49" creationId="{CBE7E31E-FAA7-4CE2-899F-B00C8006453C}"/>
          </ac:grpSpMkLst>
        </pc:grpChg>
        <pc:grpChg chg="del">
          <ac:chgData name="Skrabanek Pavel" userId="38d2ea11-e460-4ee9-aa28-44bb1ab9e556" providerId="ADAL" clId="{D21DF0A8-59B5-47A9-B609-A52A74AEF749}" dt="2017-10-04T13:01:57.727" v="557" actId="478"/>
          <ac:grpSpMkLst>
            <pc:docMk/>
            <pc:sldMk cId="3873325612" sldId="349"/>
            <ac:grpSpMk id="75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1:52.580" v="556" actId="208"/>
        <pc:sldMkLst>
          <pc:docMk/>
          <pc:sldMk cId="253981112" sldId="351"/>
        </pc:sldMkLst>
        <pc:spChg chg="mod">
          <ac:chgData name="Skrabanek Pavel" userId="38d2ea11-e460-4ee9-aa28-44bb1ab9e556" providerId="ADAL" clId="{D21DF0A8-59B5-47A9-B609-A52A74AEF749}" dt="2017-10-04T12:59:03.406" v="484" actId="113"/>
          <ac:spMkLst>
            <pc:docMk/>
            <pc:sldMk cId="253981112" sldId="351"/>
            <ac:spMk id="84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1:52.580" v="556" actId="208"/>
          <ac:grpSpMkLst>
            <pc:docMk/>
            <pc:sldMk cId="253981112" sldId="351"/>
            <ac:grpSpMk id="52" creationId="{27A661D4-6C36-4EA7-ADF8-ADE91894452F}"/>
          </ac:grpSpMkLst>
        </pc:grpChg>
        <pc:grpChg chg="del">
          <ac:chgData name="Skrabanek Pavel" userId="38d2ea11-e460-4ee9-aa28-44bb1ab9e556" providerId="ADAL" clId="{D21DF0A8-59B5-47A9-B609-A52A74AEF749}" dt="2017-10-04T13:01:52.326" v="555" actId="478"/>
          <ac:grpSpMkLst>
            <pc:docMk/>
            <pc:sldMk cId="253981112" sldId="351"/>
            <ac:grpSpMk id="78" creationId="{00000000-0000-0000-0000-000000000000}"/>
          </ac:grpSpMkLst>
        </pc:grpChg>
      </pc:sldChg>
      <pc:sldChg chg="addSp delSp modSp addAnim delAnim modAnim">
        <pc:chgData name="Skrabanek Pavel" userId="38d2ea11-e460-4ee9-aa28-44bb1ab9e556" providerId="ADAL" clId="{D21DF0A8-59B5-47A9-B609-A52A74AEF749}" dt="2017-10-05T03:39:28.182" v="1216" actId="1036"/>
        <pc:sldMkLst>
          <pc:docMk/>
          <pc:sldMk cId="2104930814" sldId="352"/>
        </pc:sldMkLst>
        <pc:spChg chg="add mod">
          <ac:chgData name="Skrabanek Pavel" userId="38d2ea11-e460-4ee9-aa28-44bb1ab9e556" providerId="ADAL" clId="{D21DF0A8-59B5-47A9-B609-A52A74AEF749}" dt="2017-10-05T03:37:44.533" v="1209" actId="20577"/>
          <ac:spMkLst>
            <pc:docMk/>
            <pc:sldMk cId="2104930814" sldId="352"/>
            <ac:spMk id="46" creationId="{1DAF9AB7-03F3-4EC6-BC68-C981BC96273E}"/>
          </ac:spMkLst>
        </pc:spChg>
        <pc:spChg chg="add mod">
          <ac:chgData name="Skrabanek Pavel" userId="38d2ea11-e460-4ee9-aa28-44bb1ab9e556" providerId="ADAL" clId="{D21DF0A8-59B5-47A9-B609-A52A74AEF749}" dt="2017-10-05T03:37:25.492" v="1149" actId="1036"/>
          <ac:spMkLst>
            <pc:docMk/>
            <pc:sldMk cId="2104930814" sldId="352"/>
            <ac:spMk id="47" creationId="{BEC18165-AAAD-4DB0-A44C-032A4B070CE7}"/>
          </ac:spMkLst>
        </pc:spChg>
        <pc:spChg chg="mod">
          <ac:chgData name="Skrabanek Pavel" userId="38d2ea11-e460-4ee9-aa28-44bb1ab9e556" providerId="ADAL" clId="{D21DF0A8-59B5-47A9-B609-A52A74AEF749}" dt="2017-10-05T03:39:28.182" v="1216" actId="1036"/>
          <ac:spMkLst>
            <pc:docMk/>
            <pc:sldMk cId="2104930814" sldId="352"/>
            <ac:spMk id="48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3:39:28.182" v="1216" actId="1036"/>
          <ac:spMkLst>
            <pc:docMk/>
            <pc:sldMk cId="2104930814" sldId="352"/>
            <ac:spMk id="50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2:59:08.238" v="486" actId="113"/>
          <ac:spMkLst>
            <pc:docMk/>
            <pc:sldMk cId="2104930814" sldId="352"/>
            <ac:spMk id="83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3:39:28.182" v="1216" actId="1036"/>
          <ac:spMkLst>
            <pc:docMk/>
            <pc:sldMk cId="2104930814" sldId="352"/>
            <ac:spMk id="109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3:39:28.182" v="1216" actId="1036"/>
          <ac:spMkLst>
            <pc:docMk/>
            <pc:sldMk cId="2104930814" sldId="352"/>
            <ac:spMk id="110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3:39:28.182" v="1216" actId="1036"/>
          <ac:spMkLst>
            <pc:docMk/>
            <pc:sldMk cId="2104930814" sldId="352"/>
            <ac:spMk id="112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3:39:28.182" v="1216" actId="1036"/>
          <ac:spMkLst>
            <pc:docMk/>
            <pc:sldMk cId="2104930814" sldId="352"/>
            <ac:spMk id="113" creationId="{00000000-0000-0000-0000-000000000000}"/>
          </ac:spMkLst>
        </pc:spChg>
        <pc:grpChg chg="del">
          <ac:chgData name="Skrabanek Pavel" userId="38d2ea11-e460-4ee9-aa28-44bb1ab9e556" providerId="ADAL" clId="{D21DF0A8-59B5-47A9-B609-A52A74AEF749}" dt="2017-10-04T13:02:03.328" v="560" actId="478"/>
          <ac:grpSpMkLst>
            <pc:docMk/>
            <pc:sldMk cId="2104930814" sldId="352"/>
            <ac:grpSpMk id="45" creationId="{00000000-0000-0000-0000-000000000000}"/>
          </ac:grpSpMkLst>
        </pc:grpChg>
        <pc:grpChg chg="add">
          <ac:chgData name="Skrabanek Pavel" userId="38d2ea11-e460-4ee9-aa28-44bb1ab9e556" providerId="ADAL" clId="{D21DF0A8-59B5-47A9-B609-A52A74AEF749}" dt="2017-10-04T13:02:03.558" v="561" actId="1036"/>
          <ac:grpSpMkLst>
            <pc:docMk/>
            <pc:sldMk cId="2104930814" sldId="352"/>
            <ac:grpSpMk id="52" creationId="{FC7E9240-6F8D-4913-8C1D-D5924A1450E4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2:59:43.552" v="494" actId="208"/>
        <pc:sldMkLst>
          <pc:docMk/>
          <pc:sldMk cId="1547712359" sldId="355"/>
        </pc:sldMkLst>
        <pc:spChg chg="mod">
          <ac:chgData name="Skrabanek Pavel" userId="38d2ea11-e460-4ee9-aa28-44bb1ab9e556" providerId="ADAL" clId="{D21DF0A8-59B5-47A9-B609-A52A74AEF749}" dt="2017-10-04T12:57:27.866" v="451" actId="113"/>
          <ac:spMkLst>
            <pc:docMk/>
            <pc:sldMk cId="1547712359" sldId="355"/>
            <ac:spMk id="74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2:59:43.552" v="494" actId="208"/>
          <ac:grpSpMkLst>
            <pc:docMk/>
            <pc:sldMk cId="1547712359" sldId="355"/>
            <ac:grpSpMk id="12" creationId="{948CA426-FC4C-4054-8BC2-6A7895C13EBA}"/>
          </ac:grpSpMkLst>
        </pc:grpChg>
        <pc:grpChg chg="del">
          <ac:chgData name="Skrabanek Pavel" userId="38d2ea11-e460-4ee9-aa28-44bb1ab9e556" providerId="ADAL" clId="{D21DF0A8-59B5-47A9-B609-A52A74AEF749}" dt="2017-10-04T12:59:43.304" v="493" actId="478"/>
          <ac:grpSpMkLst>
            <pc:docMk/>
            <pc:sldMk cId="1547712359" sldId="355"/>
            <ac:grpSpMk id="68" creationId="{00000000-0000-0000-0000-000000000000}"/>
          </ac:grpSpMkLst>
        </pc:grpChg>
        <pc:graphicFrameChg chg="modGraphic">
          <ac:chgData name="Skrabanek Pavel" userId="38d2ea11-e460-4ee9-aa28-44bb1ab9e556" providerId="ADAL" clId="{D21DF0A8-59B5-47A9-B609-A52A74AEF749}" dt="2017-10-04T12:53:30.907" v="384" actId="2711"/>
          <ac:graphicFrameMkLst>
            <pc:docMk/>
            <pc:sldMk cId="1547712359" sldId="355"/>
            <ac:graphicFrameMk id="3" creationId="{00000000-0000-0000-0000-000000000000}"/>
          </ac:graphicFrameMkLst>
        </pc:graphicFrameChg>
      </pc:sldChg>
      <pc:sldChg chg="addSp delSp modSp">
        <pc:chgData name="Skrabanek Pavel" userId="38d2ea11-e460-4ee9-aa28-44bb1ab9e556" providerId="ADAL" clId="{D21DF0A8-59B5-47A9-B609-A52A74AEF749}" dt="2017-10-04T12:59:47.365" v="496" actId="208"/>
        <pc:sldMkLst>
          <pc:docMk/>
          <pc:sldMk cId="3611544807" sldId="356"/>
        </pc:sldMkLst>
        <pc:spChg chg="mod">
          <ac:chgData name="Skrabanek Pavel" userId="38d2ea11-e460-4ee9-aa28-44bb1ab9e556" providerId="ADAL" clId="{D21DF0A8-59B5-47A9-B609-A52A74AEF749}" dt="2017-10-04T12:57:31.010" v="452" actId="113"/>
          <ac:spMkLst>
            <pc:docMk/>
            <pc:sldMk cId="3611544807" sldId="356"/>
            <ac:spMk id="74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2:59:47.365" v="496" actId="208"/>
          <ac:grpSpMkLst>
            <pc:docMk/>
            <pc:sldMk cId="3611544807" sldId="356"/>
            <ac:grpSpMk id="12" creationId="{D1EB9080-B8E6-4BA5-A950-7583E143B3D3}"/>
          </ac:grpSpMkLst>
        </pc:grpChg>
        <pc:grpChg chg="del">
          <ac:chgData name="Skrabanek Pavel" userId="38d2ea11-e460-4ee9-aa28-44bb1ab9e556" providerId="ADAL" clId="{D21DF0A8-59B5-47A9-B609-A52A74AEF749}" dt="2017-10-04T12:59:47.113" v="495" actId="478"/>
          <ac:grpSpMkLst>
            <pc:docMk/>
            <pc:sldMk cId="3611544807" sldId="356"/>
            <ac:grpSpMk id="68" creationId="{00000000-0000-0000-0000-000000000000}"/>
          </ac:grpSpMkLst>
        </pc:grpChg>
        <pc:graphicFrameChg chg="mod modGraphic">
          <ac:chgData name="Skrabanek Pavel" userId="38d2ea11-e460-4ee9-aa28-44bb1ab9e556" providerId="ADAL" clId="{D21DF0A8-59B5-47A9-B609-A52A74AEF749}" dt="2017-10-04T12:56:15.484" v="447" actId="6549"/>
          <ac:graphicFrameMkLst>
            <pc:docMk/>
            <pc:sldMk cId="3611544807" sldId="356"/>
            <ac:graphicFrameMk id="3" creationId="{00000000-0000-0000-0000-000000000000}"/>
          </ac:graphicFrameMkLst>
        </pc:graphicFrameChg>
      </pc:sldChg>
      <pc:sldChg chg="addSp delSp modSp">
        <pc:chgData name="Skrabanek Pavel" userId="38d2ea11-e460-4ee9-aa28-44bb1ab9e556" providerId="ADAL" clId="{D21DF0A8-59B5-47A9-B609-A52A74AEF749}" dt="2017-10-04T13:03:19.898" v="581" actId="1036"/>
        <pc:sldMkLst>
          <pc:docMk/>
          <pc:sldMk cId="1632524816" sldId="357"/>
        </pc:sldMkLst>
        <pc:spChg chg="mod">
          <ac:chgData name="Skrabanek Pavel" userId="38d2ea11-e460-4ee9-aa28-44bb1ab9e556" providerId="ADAL" clId="{D21DF0A8-59B5-47A9-B609-A52A74AEF749}" dt="2017-10-04T13:03:19.898" v="581" actId="1036"/>
          <ac:spMkLst>
            <pc:docMk/>
            <pc:sldMk cId="1632524816" sldId="357"/>
            <ac:spMk id="2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2:57:36.266" v="453" actId="113"/>
          <ac:spMkLst>
            <pc:docMk/>
            <pc:sldMk cId="1632524816" sldId="357"/>
            <ac:spMk id="3" creationId="{00000000-0000-0000-0000-000000000000}"/>
          </ac:spMkLst>
        </pc:spChg>
        <pc:grpChg chg="del">
          <ac:chgData name="Skrabanek Pavel" userId="38d2ea11-e460-4ee9-aa28-44bb1ab9e556" providerId="ADAL" clId="{D21DF0A8-59B5-47A9-B609-A52A74AEF749}" dt="2017-10-04T12:59:55.521" v="497" actId="478"/>
          <ac:grpSpMkLst>
            <pc:docMk/>
            <pc:sldMk cId="1632524816" sldId="357"/>
            <ac:grpSpMk id="4" creationId="{00000000-0000-0000-0000-000000000000}"/>
          </ac:grpSpMkLst>
        </pc:grpChg>
        <pc:grpChg chg="add">
          <ac:chgData name="Skrabanek Pavel" userId="38d2ea11-e460-4ee9-aa28-44bb1ab9e556" providerId="ADAL" clId="{D21DF0A8-59B5-47A9-B609-A52A74AEF749}" dt="2017-10-04T12:59:55.774" v="498" actId="1036"/>
          <ac:grpSpMkLst>
            <pc:docMk/>
            <pc:sldMk cId="1632524816" sldId="357"/>
            <ac:grpSpMk id="9" creationId="{FAFA5263-1378-4A20-AA86-572E5D009392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8:12.475" v="597" actId="20577"/>
        <pc:sldMkLst>
          <pc:docMk/>
          <pc:sldMk cId="3941836033" sldId="358"/>
        </pc:sldMkLst>
        <pc:spChg chg="mod">
          <ac:chgData name="Skrabanek Pavel" userId="38d2ea11-e460-4ee9-aa28-44bb1ab9e556" providerId="ADAL" clId="{D21DF0A8-59B5-47A9-B609-A52A74AEF749}" dt="2017-10-04T12:57:48.555" v="456" actId="113"/>
          <ac:spMkLst>
            <pc:docMk/>
            <pc:sldMk cId="3941836033" sldId="358"/>
            <ac:spMk id="61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3:08:12.475" v="597" actId="20577"/>
          <ac:spMkLst>
            <pc:docMk/>
            <pc:sldMk cId="3941836033" sldId="358"/>
            <ac:spMk id="66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3T09:14:46.459" v="99" actId="1076"/>
          <ac:spMkLst>
            <pc:docMk/>
            <pc:sldMk cId="3941836033" sldId="358"/>
            <ac:spMk id="67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3T09:15:20.688" v="105" actId="1076"/>
          <ac:spMkLst>
            <pc:docMk/>
            <pc:sldMk cId="3941836033" sldId="358"/>
            <ac:spMk id="68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3T09:14:38.634" v="98" actId="1076"/>
          <ac:spMkLst>
            <pc:docMk/>
            <pc:sldMk cId="3941836033" sldId="358"/>
            <ac:spMk id="80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3T09:15:17.471" v="104" actId="1076"/>
          <ac:spMkLst>
            <pc:docMk/>
            <pc:sldMk cId="3941836033" sldId="358"/>
            <ac:spMk id="92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3T09:14:31.009" v="97" actId="1076"/>
          <ac:spMkLst>
            <pc:docMk/>
            <pc:sldMk cId="3941836033" sldId="358"/>
            <ac:spMk id="96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07.624" v="504" actId="20577"/>
          <ac:grpSpMkLst>
            <pc:docMk/>
            <pc:sldMk cId="3941836033" sldId="358"/>
            <ac:grpSpMk id="25" creationId="{DFA93369-93AB-46F7-B027-1DA40973ED3F}"/>
          </ac:grpSpMkLst>
        </pc:grpChg>
        <pc:grpChg chg="del">
          <ac:chgData name="Skrabanek Pavel" userId="38d2ea11-e460-4ee9-aa28-44bb1ab9e556" providerId="ADAL" clId="{D21DF0A8-59B5-47A9-B609-A52A74AEF749}" dt="2017-10-04T13:00:07.379" v="503" actId="478"/>
          <ac:grpSpMkLst>
            <pc:docMk/>
            <pc:sldMk cId="3941836033" sldId="358"/>
            <ac:grpSpMk id="55" creationId="{00000000-0000-0000-0000-000000000000}"/>
          </ac:grpSpMkLst>
        </pc:grpChg>
        <pc:picChg chg="mod">
          <ac:chgData name="Skrabanek Pavel" userId="38d2ea11-e460-4ee9-aa28-44bb1ab9e556" providerId="ADAL" clId="{D21DF0A8-59B5-47A9-B609-A52A74AEF749}" dt="2017-10-03T09:14:38.634" v="98" actId="1076"/>
          <ac:picMkLst>
            <pc:docMk/>
            <pc:sldMk cId="3941836033" sldId="358"/>
            <ac:picMk id="5122" creationId="{00000000-0000-0000-0000-000000000000}"/>
          </ac:picMkLst>
        </pc:picChg>
        <pc:picChg chg="mod">
          <ac:chgData name="Skrabanek Pavel" userId="38d2ea11-e460-4ee9-aa28-44bb1ab9e556" providerId="ADAL" clId="{D21DF0A8-59B5-47A9-B609-A52A74AEF749}" dt="2017-10-03T09:15:17.471" v="104" actId="1076"/>
          <ac:picMkLst>
            <pc:docMk/>
            <pc:sldMk cId="3941836033" sldId="358"/>
            <ac:picMk id="5126" creationId="{00000000-0000-0000-0000-000000000000}"/>
          </ac:picMkLst>
        </pc:picChg>
        <pc:picChg chg="mod">
          <ac:chgData name="Skrabanek Pavel" userId="38d2ea11-e460-4ee9-aa28-44bb1ab9e556" providerId="ADAL" clId="{D21DF0A8-59B5-47A9-B609-A52A74AEF749}" dt="2017-10-03T09:15:20.688" v="105" actId="1076"/>
          <ac:picMkLst>
            <pc:docMk/>
            <pc:sldMk cId="3941836033" sldId="358"/>
            <ac:picMk id="5134" creationId="{00000000-0000-0000-0000-000000000000}"/>
          </ac:picMkLst>
        </pc:picChg>
        <pc:picChg chg="mod">
          <ac:chgData name="Skrabanek Pavel" userId="38d2ea11-e460-4ee9-aa28-44bb1ab9e556" providerId="ADAL" clId="{D21DF0A8-59B5-47A9-B609-A52A74AEF749}" dt="2017-10-03T09:14:46.459" v="99" actId="1076"/>
          <ac:picMkLst>
            <pc:docMk/>
            <pc:sldMk cId="3941836033" sldId="358"/>
            <ac:picMk id="5136" creationId="{00000000-0000-0000-0000-000000000000}"/>
          </ac:picMkLst>
        </pc:picChg>
        <pc:picChg chg="mod">
          <ac:chgData name="Skrabanek Pavel" userId="38d2ea11-e460-4ee9-aa28-44bb1ab9e556" providerId="ADAL" clId="{D21DF0A8-59B5-47A9-B609-A52A74AEF749}" dt="2017-10-03T09:14:31.009" v="97" actId="1076"/>
          <ac:picMkLst>
            <pc:docMk/>
            <pc:sldMk cId="3941836033" sldId="358"/>
            <ac:picMk id="10242" creationId="{00000000-0000-0000-0000-000000000000}"/>
          </ac:picMkLst>
        </pc:picChg>
      </pc:sldChg>
      <pc:sldChg chg="addSp delSp modSp add delAnim">
        <pc:chgData name="Skrabanek Pavel" userId="38d2ea11-e460-4ee9-aa28-44bb1ab9e556" providerId="ADAL" clId="{D21DF0A8-59B5-47A9-B609-A52A74AEF749}" dt="2017-10-04T13:00:16.471" v="508" actId="208"/>
        <pc:sldMkLst>
          <pc:docMk/>
          <pc:sldMk cId="1486136968" sldId="359"/>
        </pc:sldMkLst>
        <pc:spChg chg="del">
          <ac:chgData name="Skrabanek Pavel" userId="38d2ea11-e460-4ee9-aa28-44bb1ab9e556" providerId="ADAL" clId="{D21DF0A8-59B5-47A9-B609-A52A74AEF749}" dt="2017-10-03T09:22:17.802" v="115" actId="478"/>
          <ac:spMkLst>
            <pc:docMk/>
            <pc:sldMk cId="1486136968" sldId="359"/>
            <ac:spMk id="2" creationId="{00000000-0000-0000-0000-000000000000}"/>
          </ac:spMkLst>
        </pc:spChg>
        <pc:spChg chg="add mod">
          <ac:chgData name="Skrabanek Pavel" userId="38d2ea11-e460-4ee9-aa28-44bb1ab9e556" providerId="ADAL" clId="{D21DF0A8-59B5-47A9-B609-A52A74AEF749}" dt="2017-10-03T09:29:50.167" v="249" actId="208"/>
          <ac:spMkLst>
            <pc:docMk/>
            <pc:sldMk cId="1486136968" sldId="359"/>
            <ac:spMk id="3" creationId="{207C4FE6-4888-48C1-B1C3-5492E9DF7287}"/>
          </ac:spMkLst>
        </pc:spChg>
        <pc:spChg chg="add mod">
          <ac:chgData name="Skrabanek Pavel" userId="38d2ea11-e460-4ee9-aa28-44bb1ab9e556" providerId="ADAL" clId="{D21DF0A8-59B5-47A9-B609-A52A74AEF749}" dt="2017-10-03T09:29:57.735" v="251" actId="208"/>
          <ac:spMkLst>
            <pc:docMk/>
            <pc:sldMk cId="1486136968" sldId="359"/>
            <ac:spMk id="26" creationId="{118E9FB6-36F3-43BD-A4D6-6D69CAE27CCB}"/>
          </ac:spMkLst>
        </pc:spChg>
        <pc:spChg chg="add mod">
          <ac:chgData name="Skrabanek Pavel" userId="38d2ea11-e460-4ee9-aa28-44bb1ab9e556" providerId="ADAL" clId="{D21DF0A8-59B5-47A9-B609-A52A74AEF749}" dt="2017-10-03T09:29:41.502" v="247" actId="208"/>
          <ac:spMkLst>
            <pc:docMk/>
            <pc:sldMk cId="1486136968" sldId="359"/>
            <ac:spMk id="27" creationId="{9247E7CD-813B-4614-BADF-106F4D43DCCE}"/>
          </ac:spMkLst>
        </pc:spChg>
        <pc:spChg chg="mod">
          <ac:chgData name="Skrabanek Pavel" userId="38d2ea11-e460-4ee9-aa28-44bb1ab9e556" providerId="ADAL" clId="{D21DF0A8-59B5-47A9-B609-A52A74AEF749}" dt="2017-10-04T12:57:54.046" v="458" actId="113"/>
          <ac:spMkLst>
            <pc:docMk/>
            <pc:sldMk cId="1486136968" sldId="359"/>
            <ac:spMk id="61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3T09:22:11.139" v="114" actId="20577"/>
          <ac:spMkLst>
            <pc:docMk/>
            <pc:sldMk cId="1486136968" sldId="359"/>
            <ac:spMk id="66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3T09:22:17.802" v="115" actId="478"/>
          <ac:spMkLst>
            <pc:docMk/>
            <pc:sldMk cId="1486136968" sldId="359"/>
            <ac:spMk id="67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3T09:22:17.802" v="115" actId="478"/>
          <ac:spMkLst>
            <pc:docMk/>
            <pc:sldMk cId="1486136968" sldId="359"/>
            <ac:spMk id="68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3T09:22:17.802" v="115" actId="478"/>
          <ac:spMkLst>
            <pc:docMk/>
            <pc:sldMk cId="1486136968" sldId="359"/>
            <ac:spMk id="80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3T09:22:17.802" v="115" actId="478"/>
          <ac:spMkLst>
            <pc:docMk/>
            <pc:sldMk cId="1486136968" sldId="359"/>
            <ac:spMk id="88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3T09:22:17.802" v="115" actId="478"/>
          <ac:spMkLst>
            <pc:docMk/>
            <pc:sldMk cId="1486136968" sldId="359"/>
            <ac:spMk id="92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3T09:22:17.802" v="115" actId="478"/>
          <ac:spMkLst>
            <pc:docMk/>
            <pc:sldMk cId="1486136968" sldId="359"/>
            <ac:spMk id="96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16.471" v="508" actId="208"/>
          <ac:grpSpMkLst>
            <pc:docMk/>
            <pc:sldMk cId="1486136968" sldId="359"/>
            <ac:grpSpMk id="14" creationId="{E81E4B24-FF9F-4DCA-A380-1219E74DCB90}"/>
          </ac:grpSpMkLst>
        </pc:grpChg>
        <pc:grpChg chg="del">
          <ac:chgData name="Skrabanek Pavel" userId="38d2ea11-e460-4ee9-aa28-44bb1ab9e556" providerId="ADAL" clId="{D21DF0A8-59B5-47A9-B609-A52A74AEF749}" dt="2017-10-04T13:00:16.148" v="507" actId="478"/>
          <ac:grpSpMkLst>
            <pc:docMk/>
            <pc:sldMk cId="1486136968" sldId="359"/>
            <ac:grpSpMk id="55" creationId="{00000000-0000-0000-0000-000000000000}"/>
          </ac:grpSpMkLst>
        </pc:grpChg>
        <pc:picChg chg="del">
          <ac:chgData name="Skrabanek Pavel" userId="38d2ea11-e460-4ee9-aa28-44bb1ab9e556" providerId="ADAL" clId="{D21DF0A8-59B5-47A9-B609-A52A74AEF749}" dt="2017-10-03T09:22:17.802" v="115" actId="478"/>
          <ac:picMkLst>
            <pc:docMk/>
            <pc:sldMk cId="1486136968" sldId="359"/>
            <ac:picMk id="5122" creationId="{00000000-0000-0000-0000-000000000000}"/>
          </ac:picMkLst>
        </pc:picChg>
        <pc:picChg chg="del">
          <ac:chgData name="Skrabanek Pavel" userId="38d2ea11-e460-4ee9-aa28-44bb1ab9e556" providerId="ADAL" clId="{D21DF0A8-59B5-47A9-B609-A52A74AEF749}" dt="2017-10-03T09:22:17.802" v="115" actId="478"/>
          <ac:picMkLst>
            <pc:docMk/>
            <pc:sldMk cId="1486136968" sldId="359"/>
            <ac:picMk id="5124" creationId="{00000000-0000-0000-0000-000000000000}"/>
          </ac:picMkLst>
        </pc:picChg>
        <pc:picChg chg="del">
          <ac:chgData name="Skrabanek Pavel" userId="38d2ea11-e460-4ee9-aa28-44bb1ab9e556" providerId="ADAL" clId="{D21DF0A8-59B5-47A9-B609-A52A74AEF749}" dt="2017-10-03T09:22:17.802" v="115" actId="478"/>
          <ac:picMkLst>
            <pc:docMk/>
            <pc:sldMk cId="1486136968" sldId="359"/>
            <ac:picMk id="5126" creationId="{00000000-0000-0000-0000-000000000000}"/>
          </ac:picMkLst>
        </pc:picChg>
        <pc:picChg chg="del">
          <ac:chgData name="Skrabanek Pavel" userId="38d2ea11-e460-4ee9-aa28-44bb1ab9e556" providerId="ADAL" clId="{D21DF0A8-59B5-47A9-B609-A52A74AEF749}" dt="2017-10-03T09:22:17.802" v="115" actId="478"/>
          <ac:picMkLst>
            <pc:docMk/>
            <pc:sldMk cId="1486136968" sldId="359"/>
            <ac:picMk id="5132" creationId="{00000000-0000-0000-0000-000000000000}"/>
          </ac:picMkLst>
        </pc:picChg>
        <pc:picChg chg="del">
          <ac:chgData name="Skrabanek Pavel" userId="38d2ea11-e460-4ee9-aa28-44bb1ab9e556" providerId="ADAL" clId="{D21DF0A8-59B5-47A9-B609-A52A74AEF749}" dt="2017-10-03T09:22:17.802" v="115" actId="478"/>
          <ac:picMkLst>
            <pc:docMk/>
            <pc:sldMk cId="1486136968" sldId="359"/>
            <ac:picMk id="5134" creationId="{00000000-0000-0000-0000-000000000000}"/>
          </ac:picMkLst>
        </pc:picChg>
        <pc:picChg chg="del">
          <ac:chgData name="Skrabanek Pavel" userId="38d2ea11-e460-4ee9-aa28-44bb1ab9e556" providerId="ADAL" clId="{D21DF0A8-59B5-47A9-B609-A52A74AEF749}" dt="2017-10-03T09:22:17.802" v="115" actId="478"/>
          <ac:picMkLst>
            <pc:docMk/>
            <pc:sldMk cId="1486136968" sldId="359"/>
            <ac:picMk id="5136" creationId="{00000000-0000-0000-0000-000000000000}"/>
          </ac:picMkLst>
        </pc:picChg>
        <pc:picChg chg="del">
          <ac:chgData name="Skrabanek Pavel" userId="38d2ea11-e460-4ee9-aa28-44bb1ab9e556" providerId="ADAL" clId="{D21DF0A8-59B5-47A9-B609-A52A74AEF749}" dt="2017-10-03T09:22:17.802" v="115" actId="478"/>
          <ac:picMkLst>
            <pc:docMk/>
            <pc:sldMk cId="1486136968" sldId="359"/>
            <ac:picMk id="10242" creationId="{00000000-0000-0000-0000-000000000000}"/>
          </ac:picMkLst>
        </pc:picChg>
      </pc:sldChg>
      <pc:sldChg chg="addSp delSp modSp add">
        <pc:chgData name="Skrabanek Pavel" userId="38d2ea11-e460-4ee9-aa28-44bb1ab9e556" providerId="ADAL" clId="{D21DF0A8-59B5-47A9-B609-A52A74AEF749}" dt="2017-10-04T13:22:01.344" v="668" actId="208"/>
        <pc:sldMkLst>
          <pc:docMk/>
          <pc:sldMk cId="4033595819" sldId="360"/>
        </pc:sldMkLst>
        <pc:spChg chg="mod">
          <ac:chgData name="Skrabanek Pavel" userId="38d2ea11-e460-4ee9-aa28-44bb1ab9e556" providerId="ADAL" clId="{D21DF0A8-59B5-47A9-B609-A52A74AEF749}" dt="2017-10-03T09:34:32.953" v="365" actId="1076"/>
          <ac:spMkLst>
            <pc:docMk/>
            <pc:sldMk cId="4033595819" sldId="360"/>
            <ac:spMk id="3" creationId="{207C4FE6-4888-48C1-B1C3-5492E9DF7287}"/>
          </ac:spMkLst>
        </pc:spChg>
        <pc:spChg chg="add mod">
          <ac:chgData name="Skrabanek Pavel" userId="38d2ea11-e460-4ee9-aa28-44bb1ab9e556" providerId="ADAL" clId="{D21DF0A8-59B5-47A9-B609-A52A74AEF749}" dt="2017-10-03T09:34:27.193" v="364" actId="1076"/>
          <ac:spMkLst>
            <pc:docMk/>
            <pc:sldMk cId="4033595819" sldId="360"/>
            <ac:spMk id="14" creationId="{81EA9C28-31AC-436F-A085-5E4F930ABBF8}"/>
          </ac:spMkLst>
        </pc:spChg>
        <pc:spChg chg="add del mod">
          <ac:chgData name="Skrabanek Pavel" userId="38d2ea11-e460-4ee9-aa28-44bb1ab9e556" providerId="ADAL" clId="{D21DF0A8-59B5-47A9-B609-A52A74AEF749}" dt="2017-10-03T09:31:56.880" v="311" actId="478"/>
          <ac:spMkLst>
            <pc:docMk/>
            <pc:sldMk cId="4033595819" sldId="360"/>
            <ac:spMk id="15" creationId="{4DC66DDF-4A92-4388-8A6B-6EE70FAA1E44}"/>
          </ac:spMkLst>
        </pc:spChg>
        <pc:spChg chg="add mod">
          <ac:chgData name="Skrabanek Pavel" userId="38d2ea11-e460-4ee9-aa28-44bb1ab9e556" providerId="ADAL" clId="{D21DF0A8-59B5-47A9-B609-A52A74AEF749}" dt="2017-10-03T09:44:55.615" v="382" actId="1076"/>
          <ac:spMkLst>
            <pc:docMk/>
            <pc:sldMk cId="4033595819" sldId="360"/>
            <ac:spMk id="16" creationId="{0095E9FD-F7BC-4E5D-B598-905A08C83216}"/>
          </ac:spMkLst>
        </pc:spChg>
        <pc:spChg chg="mod">
          <ac:chgData name="Skrabanek Pavel" userId="38d2ea11-e460-4ee9-aa28-44bb1ab9e556" providerId="ADAL" clId="{D21DF0A8-59B5-47A9-B609-A52A74AEF749}" dt="2017-10-04T13:14:05.432" v="631" actId="208"/>
          <ac:spMkLst>
            <pc:docMk/>
            <pc:sldMk cId="4033595819" sldId="360"/>
            <ac:spMk id="17" creationId="{0095E9FD-F7BC-4E5D-B598-905A08C83216}"/>
          </ac:spMkLst>
        </pc:spChg>
        <pc:spChg chg="add del mod">
          <ac:chgData name="Skrabanek Pavel" userId="38d2ea11-e460-4ee9-aa28-44bb1ab9e556" providerId="ADAL" clId="{D21DF0A8-59B5-47A9-B609-A52A74AEF749}" dt="2017-10-04T13:22:01.344" v="668" actId="208"/>
          <ac:spMkLst>
            <pc:docMk/>
            <pc:sldMk cId="4033595819" sldId="360"/>
            <ac:spMk id="24" creationId="{522D7078-91E4-498A-9B33-668DCC85B129}"/>
          </ac:spMkLst>
        </pc:spChg>
        <pc:spChg chg="mod">
          <ac:chgData name="Skrabanek Pavel" userId="38d2ea11-e460-4ee9-aa28-44bb1ab9e556" providerId="ADAL" clId="{D21DF0A8-59B5-47A9-B609-A52A74AEF749}" dt="2017-10-03T09:34:15.607" v="363" actId="14100"/>
          <ac:spMkLst>
            <pc:docMk/>
            <pc:sldMk cId="4033595819" sldId="360"/>
            <ac:spMk id="26" creationId="{118E9FB6-36F3-43BD-A4D6-6D69CAE27CCB}"/>
          </ac:spMkLst>
        </pc:spChg>
        <pc:spChg chg="mod">
          <ac:chgData name="Skrabanek Pavel" userId="38d2ea11-e460-4ee9-aa28-44bb1ab9e556" providerId="ADAL" clId="{D21DF0A8-59B5-47A9-B609-A52A74AEF749}" dt="2017-10-03T09:30:49.601" v="301" actId="20577"/>
          <ac:spMkLst>
            <pc:docMk/>
            <pc:sldMk cId="4033595819" sldId="360"/>
            <ac:spMk id="27" creationId="{9247E7CD-813B-4614-BADF-106F4D43DCCE}"/>
          </ac:spMkLst>
        </pc:spChg>
        <pc:spChg chg="mod">
          <ac:chgData name="Skrabanek Pavel" userId="38d2ea11-e460-4ee9-aa28-44bb1ab9e556" providerId="ADAL" clId="{D21DF0A8-59B5-47A9-B609-A52A74AEF749}" dt="2017-10-04T12:57:51.670" v="457" actId="113"/>
          <ac:spMkLst>
            <pc:docMk/>
            <pc:sldMk cId="4033595819" sldId="360"/>
            <ac:spMk id="6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12.687" v="506" actId="208"/>
          <ac:grpSpMkLst>
            <pc:docMk/>
            <pc:sldMk cId="4033595819" sldId="360"/>
            <ac:grpSpMk id="18" creationId="{4A505B52-1AC4-4CD2-9DD9-D51BD708379B}"/>
          </ac:grpSpMkLst>
        </pc:grpChg>
        <pc:grpChg chg="del">
          <ac:chgData name="Skrabanek Pavel" userId="38d2ea11-e460-4ee9-aa28-44bb1ab9e556" providerId="ADAL" clId="{D21DF0A8-59B5-47A9-B609-A52A74AEF749}" dt="2017-10-04T13:00:12.356" v="505" actId="478"/>
          <ac:grpSpMkLst>
            <pc:docMk/>
            <pc:sldMk cId="4033595819" sldId="360"/>
            <ac:grpSpMk id="55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5T04:22:36.179" v="1949" actId="208"/>
        <pc:sldMkLst>
          <pc:docMk/>
          <pc:sldMk cId="3264616248" sldId="361"/>
        </pc:sldMkLst>
        <pc:spChg chg="mod">
          <ac:chgData name="Skrabanek Pavel" userId="38d2ea11-e460-4ee9-aa28-44bb1ab9e556" providerId="ADAL" clId="{D21DF0A8-59B5-47A9-B609-A52A74AEF749}" dt="2017-10-05T04:22:36.179" v="1949" actId="208"/>
          <ac:spMkLst>
            <pc:docMk/>
            <pc:sldMk cId="3264616248" sldId="361"/>
            <ac:spMk id="23" creationId="{0095E9FD-F7BC-4E5D-B598-905A08C83216}"/>
          </ac:spMkLst>
        </pc:spChg>
        <pc:spChg chg="mod">
          <ac:chgData name="Skrabanek Pavel" userId="38d2ea11-e460-4ee9-aa28-44bb1ab9e556" providerId="ADAL" clId="{D21DF0A8-59B5-47A9-B609-A52A74AEF749}" dt="2017-10-04T12:58:22.983" v="469" actId="113"/>
          <ac:spMkLst>
            <pc:docMk/>
            <pc:sldMk cId="3264616248" sldId="361"/>
            <ac:spMk id="6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1:02.444" v="530" actId="208"/>
          <ac:grpSpMkLst>
            <pc:docMk/>
            <pc:sldMk cId="3264616248" sldId="361"/>
            <ac:grpSpMk id="24" creationId="{309748DE-6209-4C2D-A51F-2F41150D418B}"/>
          </ac:grpSpMkLst>
        </pc:grpChg>
        <pc:grpChg chg="del">
          <ac:chgData name="Skrabanek Pavel" userId="38d2ea11-e460-4ee9-aa28-44bb1ab9e556" providerId="ADAL" clId="{D21DF0A8-59B5-47A9-B609-A52A74AEF749}" dt="2017-10-04T13:01:02.153" v="529" actId="478"/>
          <ac:grpSpMkLst>
            <pc:docMk/>
            <pc:sldMk cId="3264616248" sldId="361"/>
            <ac:grpSpMk id="55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0:48.789" v="524" actId="208"/>
        <pc:sldMkLst>
          <pc:docMk/>
          <pc:sldMk cId="4079032954" sldId="362"/>
        </pc:sldMkLst>
        <pc:spChg chg="mod">
          <ac:chgData name="Skrabanek Pavel" userId="38d2ea11-e460-4ee9-aa28-44bb1ab9e556" providerId="ADAL" clId="{D21DF0A8-59B5-47A9-B609-A52A74AEF749}" dt="2017-10-04T12:58:15.856" v="466" actId="113"/>
          <ac:spMkLst>
            <pc:docMk/>
            <pc:sldMk cId="4079032954" sldId="362"/>
            <ac:spMk id="6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48.789" v="524" actId="208"/>
          <ac:grpSpMkLst>
            <pc:docMk/>
            <pc:sldMk cId="4079032954" sldId="362"/>
            <ac:grpSpMk id="15" creationId="{5B8A6BC5-6021-40AA-A088-A9A5874401F1}"/>
          </ac:grpSpMkLst>
        </pc:grpChg>
        <pc:grpChg chg="del">
          <ac:chgData name="Skrabanek Pavel" userId="38d2ea11-e460-4ee9-aa28-44bb1ab9e556" providerId="ADAL" clId="{D21DF0A8-59B5-47A9-B609-A52A74AEF749}" dt="2017-10-04T13:00:48.433" v="523" actId="478"/>
          <ac:grpSpMkLst>
            <pc:docMk/>
            <pc:sldMk cId="4079032954" sldId="362"/>
            <ac:grpSpMk id="55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0:36.055" v="518" actId="208"/>
        <pc:sldMkLst>
          <pc:docMk/>
          <pc:sldMk cId="1445059968" sldId="365"/>
        </pc:sldMkLst>
        <pc:spChg chg="mod">
          <ac:chgData name="Skrabanek Pavel" userId="38d2ea11-e460-4ee9-aa28-44bb1ab9e556" providerId="ADAL" clId="{D21DF0A8-59B5-47A9-B609-A52A74AEF749}" dt="2017-10-04T12:58:08.133" v="463" actId="113"/>
          <ac:spMkLst>
            <pc:docMk/>
            <pc:sldMk cId="1445059968" sldId="365"/>
            <ac:spMk id="6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36.055" v="518" actId="208"/>
          <ac:grpSpMkLst>
            <pc:docMk/>
            <pc:sldMk cId="1445059968" sldId="365"/>
            <ac:grpSpMk id="15" creationId="{9116DDE0-C11A-4A01-BB3A-F246A3341A51}"/>
          </ac:grpSpMkLst>
        </pc:grpChg>
        <pc:grpChg chg="del">
          <ac:chgData name="Skrabanek Pavel" userId="38d2ea11-e460-4ee9-aa28-44bb1ab9e556" providerId="ADAL" clId="{D21DF0A8-59B5-47A9-B609-A52A74AEF749}" dt="2017-10-04T13:00:35.751" v="517" actId="478"/>
          <ac:grpSpMkLst>
            <pc:docMk/>
            <pc:sldMk cId="1445059968" sldId="365"/>
            <ac:grpSpMk id="55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0:40.675" v="520" actId="208"/>
        <pc:sldMkLst>
          <pc:docMk/>
          <pc:sldMk cId="3092622668" sldId="366"/>
        </pc:sldMkLst>
        <pc:spChg chg="mod">
          <ac:chgData name="Skrabanek Pavel" userId="38d2ea11-e460-4ee9-aa28-44bb1ab9e556" providerId="ADAL" clId="{D21DF0A8-59B5-47A9-B609-A52A74AEF749}" dt="2017-10-04T12:58:10.870" v="464" actId="113"/>
          <ac:spMkLst>
            <pc:docMk/>
            <pc:sldMk cId="3092622668" sldId="366"/>
            <ac:spMk id="6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40.675" v="520" actId="208"/>
          <ac:grpSpMkLst>
            <pc:docMk/>
            <pc:sldMk cId="3092622668" sldId="366"/>
            <ac:grpSpMk id="15" creationId="{71E7F5F1-A7B0-4EBB-9038-EC83781EC5D0}"/>
          </ac:grpSpMkLst>
        </pc:grpChg>
        <pc:grpChg chg="del">
          <ac:chgData name="Skrabanek Pavel" userId="38d2ea11-e460-4ee9-aa28-44bb1ab9e556" providerId="ADAL" clId="{D21DF0A8-59B5-47A9-B609-A52A74AEF749}" dt="2017-10-04T13:00:40.255" v="519" actId="478"/>
          <ac:grpSpMkLst>
            <pc:docMk/>
            <pc:sldMk cId="3092622668" sldId="366"/>
            <ac:grpSpMk id="55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0:44.796" v="522" actId="208"/>
        <pc:sldMkLst>
          <pc:docMk/>
          <pc:sldMk cId="2148119887" sldId="367"/>
        </pc:sldMkLst>
        <pc:spChg chg="mod">
          <ac:chgData name="Skrabanek Pavel" userId="38d2ea11-e460-4ee9-aa28-44bb1ab9e556" providerId="ADAL" clId="{D21DF0A8-59B5-47A9-B609-A52A74AEF749}" dt="2017-10-04T12:58:13.432" v="465" actId="113"/>
          <ac:spMkLst>
            <pc:docMk/>
            <pc:sldMk cId="2148119887" sldId="367"/>
            <ac:spMk id="6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44.796" v="522" actId="208"/>
          <ac:grpSpMkLst>
            <pc:docMk/>
            <pc:sldMk cId="2148119887" sldId="367"/>
            <ac:grpSpMk id="15" creationId="{251A4C47-7093-403B-B749-F0E9F693CE49}"/>
          </ac:grpSpMkLst>
        </pc:grpChg>
        <pc:grpChg chg="del">
          <ac:chgData name="Skrabanek Pavel" userId="38d2ea11-e460-4ee9-aa28-44bb1ab9e556" providerId="ADAL" clId="{D21DF0A8-59B5-47A9-B609-A52A74AEF749}" dt="2017-10-04T13:00:44.424" v="521" actId="478"/>
          <ac:grpSpMkLst>
            <pc:docMk/>
            <pc:sldMk cId="2148119887" sldId="367"/>
            <ac:grpSpMk id="55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0:57.732" v="528" actId="208"/>
        <pc:sldMkLst>
          <pc:docMk/>
          <pc:sldMk cId="735483736" sldId="368"/>
        </pc:sldMkLst>
        <pc:spChg chg="mod">
          <ac:chgData name="Skrabanek Pavel" userId="38d2ea11-e460-4ee9-aa28-44bb1ab9e556" providerId="ADAL" clId="{D21DF0A8-59B5-47A9-B609-A52A74AEF749}" dt="2017-10-04T12:58:20.735" v="468" actId="113"/>
          <ac:spMkLst>
            <pc:docMk/>
            <pc:sldMk cId="735483736" sldId="368"/>
            <ac:spMk id="6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57.732" v="528" actId="208"/>
          <ac:grpSpMkLst>
            <pc:docMk/>
            <pc:sldMk cId="735483736" sldId="368"/>
            <ac:grpSpMk id="15" creationId="{28C0FC3F-4053-4B42-B88B-2F4BB51A44F0}"/>
          </ac:grpSpMkLst>
        </pc:grpChg>
        <pc:grpChg chg="del">
          <ac:chgData name="Skrabanek Pavel" userId="38d2ea11-e460-4ee9-aa28-44bb1ab9e556" providerId="ADAL" clId="{D21DF0A8-59B5-47A9-B609-A52A74AEF749}" dt="2017-10-04T13:00:57.466" v="527" actId="478"/>
          <ac:grpSpMkLst>
            <pc:docMk/>
            <pc:sldMk cId="735483736" sldId="368"/>
            <ac:grpSpMk id="55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0:53.924" v="526" actId="208"/>
        <pc:sldMkLst>
          <pc:docMk/>
          <pc:sldMk cId="2735494563" sldId="369"/>
        </pc:sldMkLst>
        <pc:spChg chg="mod">
          <ac:chgData name="Skrabanek Pavel" userId="38d2ea11-e460-4ee9-aa28-44bb1ab9e556" providerId="ADAL" clId="{D21DF0A8-59B5-47A9-B609-A52A74AEF749}" dt="2017-10-04T12:58:18.240" v="467" actId="113"/>
          <ac:spMkLst>
            <pc:docMk/>
            <pc:sldMk cId="2735494563" sldId="369"/>
            <ac:spMk id="6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53.924" v="526" actId="208"/>
          <ac:grpSpMkLst>
            <pc:docMk/>
            <pc:sldMk cId="2735494563" sldId="369"/>
            <ac:grpSpMk id="18" creationId="{0D7319A1-2378-474B-864C-975D8577AB6A}"/>
          </ac:grpSpMkLst>
        </pc:grpChg>
        <pc:grpChg chg="del">
          <ac:chgData name="Skrabanek Pavel" userId="38d2ea11-e460-4ee9-aa28-44bb1ab9e556" providerId="ADAL" clId="{D21DF0A8-59B5-47A9-B609-A52A74AEF749}" dt="2017-10-04T13:00:53.600" v="525" actId="478"/>
          <ac:grpSpMkLst>
            <pc:docMk/>
            <pc:sldMk cId="2735494563" sldId="369"/>
            <ac:grpSpMk id="55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0:20.513" v="510" actId="208"/>
        <pc:sldMkLst>
          <pc:docMk/>
          <pc:sldMk cId="2944373790" sldId="370"/>
        </pc:sldMkLst>
        <pc:spChg chg="mod">
          <ac:chgData name="Skrabanek Pavel" userId="38d2ea11-e460-4ee9-aa28-44bb1ab9e556" providerId="ADAL" clId="{D21DF0A8-59B5-47A9-B609-A52A74AEF749}" dt="2017-10-04T12:57:56.638" v="459" actId="113"/>
          <ac:spMkLst>
            <pc:docMk/>
            <pc:sldMk cId="2944373790" sldId="370"/>
            <ac:spMk id="6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20.513" v="510" actId="208"/>
          <ac:grpSpMkLst>
            <pc:docMk/>
            <pc:sldMk cId="2944373790" sldId="370"/>
            <ac:grpSpMk id="14" creationId="{84D06AF6-7556-4B23-B168-3F20C666C110}"/>
          </ac:grpSpMkLst>
        </pc:grpChg>
        <pc:grpChg chg="del">
          <ac:chgData name="Skrabanek Pavel" userId="38d2ea11-e460-4ee9-aa28-44bb1ab9e556" providerId="ADAL" clId="{D21DF0A8-59B5-47A9-B609-A52A74AEF749}" dt="2017-10-04T13:00:20.260" v="509" actId="478"/>
          <ac:grpSpMkLst>
            <pc:docMk/>
            <pc:sldMk cId="2944373790" sldId="370"/>
            <ac:grpSpMk id="55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47:23.501" v="802" actId="1036"/>
        <pc:sldMkLst>
          <pc:docMk/>
          <pc:sldMk cId="2687565779" sldId="371"/>
        </pc:sldMkLst>
        <pc:spChg chg="mod">
          <ac:chgData name="Skrabanek Pavel" userId="38d2ea11-e460-4ee9-aa28-44bb1ab9e556" providerId="ADAL" clId="{D21DF0A8-59B5-47A9-B609-A52A74AEF749}" dt="2017-10-04T12:58:01.879" v="461" actId="113"/>
          <ac:spMkLst>
            <pc:docMk/>
            <pc:sldMk cId="2687565779" sldId="371"/>
            <ac:spMk id="6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27.634" v="514" actId="1036"/>
          <ac:grpSpMkLst>
            <pc:docMk/>
            <pc:sldMk cId="2687565779" sldId="371"/>
            <ac:grpSpMk id="15" creationId="{7ED024DA-6FAA-4869-BC21-A62ABD85B70F}"/>
          </ac:grpSpMkLst>
        </pc:grpChg>
        <pc:grpChg chg="del">
          <ac:chgData name="Skrabanek Pavel" userId="38d2ea11-e460-4ee9-aa28-44bb1ab9e556" providerId="ADAL" clId="{D21DF0A8-59B5-47A9-B609-A52A74AEF749}" dt="2017-10-04T13:00:27.390" v="513" actId="478"/>
          <ac:grpSpMkLst>
            <pc:docMk/>
            <pc:sldMk cId="2687565779" sldId="371"/>
            <ac:grpSpMk id="55" creationId="{00000000-0000-0000-0000-000000000000}"/>
          </ac:grpSpMkLst>
        </pc:grpChg>
        <pc:picChg chg="del">
          <ac:chgData name="Skrabanek Pavel" userId="38d2ea11-e460-4ee9-aa28-44bb1ab9e556" providerId="ADAL" clId="{D21DF0A8-59B5-47A9-B609-A52A74AEF749}" dt="2017-10-04T13:47:01.083" v="793" actId="478"/>
          <ac:picMkLst>
            <pc:docMk/>
            <pc:sldMk cId="2687565779" sldId="371"/>
            <ac:picMk id="4" creationId="{00000000-0000-0000-0000-000000000000}"/>
          </ac:picMkLst>
        </pc:picChg>
        <pc:picChg chg="add mod ord">
          <ac:chgData name="Skrabanek Pavel" userId="38d2ea11-e460-4ee9-aa28-44bb1ab9e556" providerId="ADAL" clId="{D21DF0A8-59B5-47A9-B609-A52A74AEF749}" dt="2017-10-04T13:47:23.501" v="802" actId="1036"/>
          <ac:picMkLst>
            <pc:docMk/>
            <pc:sldMk cId="2687565779" sldId="371"/>
            <ac:picMk id="5" creationId="{28DBCC2D-186B-4A49-A499-08548C31A627}"/>
          </ac:picMkLst>
        </pc:picChg>
      </pc:sldChg>
      <pc:sldChg chg="addSp delSp modSp">
        <pc:chgData name="Skrabanek Pavel" userId="38d2ea11-e460-4ee9-aa28-44bb1ab9e556" providerId="ADAL" clId="{D21DF0A8-59B5-47A9-B609-A52A74AEF749}" dt="2017-10-04T13:00:24.036" v="512" actId="208"/>
        <pc:sldMkLst>
          <pc:docMk/>
          <pc:sldMk cId="1145097496" sldId="372"/>
        </pc:sldMkLst>
        <pc:spChg chg="mod">
          <ac:chgData name="Skrabanek Pavel" userId="38d2ea11-e460-4ee9-aa28-44bb1ab9e556" providerId="ADAL" clId="{D21DF0A8-59B5-47A9-B609-A52A74AEF749}" dt="2017-10-04T12:57:58.845" v="460" actId="113"/>
          <ac:spMkLst>
            <pc:docMk/>
            <pc:sldMk cId="1145097496" sldId="372"/>
            <ac:spMk id="6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24.036" v="512" actId="208"/>
          <ac:grpSpMkLst>
            <pc:docMk/>
            <pc:sldMk cId="1145097496" sldId="372"/>
            <ac:grpSpMk id="15" creationId="{9B121EB9-11CF-4531-88C8-7BF75C2D58EC}"/>
          </ac:grpSpMkLst>
        </pc:grpChg>
        <pc:grpChg chg="del">
          <ac:chgData name="Skrabanek Pavel" userId="38d2ea11-e460-4ee9-aa28-44bb1ab9e556" providerId="ADAL" clId="{D21DF0A8-59B5-47A9-B609-A52A74AEF749}" dt="2017-10-04T13:00:23.797" v="511" actId="478"/>
          <ac:grpSpMkLst>
            <pc:docMk/>
            <pc:sldMk cId="1145097496" sldId="372"/>
            <ac:grpSpMk id="55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0:30.930" v="516" actId="208"/>
        <pc:sldMkLst>
          <pc:docMk/>
          <pc:sldMk cId="2577690608" sldId="373"/>
        </pc:sldMkLst>
        <pc:spChg chg="mod">
          <ac:chgData name="Skrabanek Pavel" userId="38d2ea11-e460-4ee9-aa28-44bb1ab9e556" providerId="ADAL" clId="{D21DF0A8-59B5-47A9-B609-A52A74AEF749}" dt="2017-10-04T12:58:05.135" v="462" actId="113"/>
          <ac:spMkLst>
            <pc:docMk/>
            <pc:sldMk cId="2577690608" sldId="373"/>
            <ac:spMk id="61" creationId="{00000000-0000-0000-0000-000000000000}"/>
          </ac:spMkLst>
        </pc:spChg>
        <pc:grpChg chg="add">
          <ac:chgData name="Skrabanek Pavel" userId="38d2ea11-e460-4ee9-aa28-44bb1ab9e556" providerId="ADAL" clId="{D21DF0A8-59B5-47A9-B609-A52A74AEF749}" dt="2017-10-04T13:00:30.930" v="516" actId="208"/>
          <ac:grpSpMkLst>
            <pc:docMk/>
            <pc:sldMk cId="2577690608" sldId="373"/>
            <ac:grpSpMk id="15" creationId="{7341D274-0F75-4CDD-8A00-8998902879D9}"/>
          </ac:grpSpMkLst>
        </pc:grpChg>
        <pc:grpChg chg="del">
          <ac:chgData name="Skrabanek Pavel" userId="38d2ea11-e460-4ee9-aa28-44bb1ab9e556" providerId="ADAL" clId="{D21DF0A8-59B5-47A9-B609-A52A74AEF749}" dt="2017-10-04T13:00:30.661" v="515" actId="478"/>
          <ac:grpSpMkLst>
            <pc:docMk/>
            <pc:sldMk cId="2577690608" sldId="373"/>
            <ac:grpSpMk id="55" creationId="{00000000-0000-0000-0000-000000000000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3:02.680" v="572" actId="1036"/>
        <pc:sldMkLst>
          <pc:docMk/>
          <pc:sldMk cId="1236765972" sldId="374"/>
        </pc:sldMkLst>
        <pc:spChg chg="mod">
          <ac:chgData name="Skrabanek Pavel" userId="38d2ea11-e460-4ee9-aa28-44bb1ab9e556" providerId="ADAL" clId="{D21DF0A8-59B5-47A9-B609-A52A74AEF749}" dt="2017-10-04T13:03:02.680" v="572" actId="1036"/>
          <ac:spMkLst>
            <pc:docMk/>
            <pc:sldMk cId="1236765972" sldId="374"/>
            <ac:spMk id="2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4T12:58:28.419" v="471" actId="113"/>
          <ac:spMkLst>
            <pc:docMk/>
            <pc:sldMk cId="1236765972" sldId="374"/>
            <ac:spMk id="3" creationId="{00000000-0000-0000-0000-000000000000}"/>
          </ac:spMkLst>
        </pc:spChg>
        <pc:grpChg chg="del">
          <ac:chgData name="Skrabanek Pavel" userId="38d2ea11-e460-4ee9-aa28-44bb1ab9e556" providerId="ADAL" clId="{D21DF0A8-59B5-47A9-B609-A52A74AEF749}" dt="2017-10-04T13:01:09.859" v="533" actId="478"/>
          <ac:grpSpMkLst>
            <pc:docMk/>
            <pc:sldMk cId="1236765972" sldId="374"/>
            <ac:grpSpMk id="4" creationId="{00000000-0000-0000-0000-000000000000}"/>
          </ac:grpSpMkLst>
        </pc:grpChg>
        <pc:grpChg chg="add">
          <ac:chgData name="Skrabanek Pavel" userId="38d2ea11-e460-4ee9-aa28-44bb1ab9e556" providerId="ADAL" clId="{D21DF0A8-59B5-47A9-B609-A52A74AEF749}" dt="2017-10-04T13:01:10.163" v="534" actId="1036"/>
          <ac:grpSpMkLst>
            <pc:docMk/>
            <pc:sldMk cId="1236765972" sldId="374"/>
            <ac:grpSpMk id="9" creationId="{7B6478A8-6660-49B3-82CD-3A976B5B053A}"/>
          </ac:grpSpMkLst>
        </pc:grpChg>
      </pc:sldChg>
      <pc:sldChg chg="addSp delSp modSp">
        <pc:chgData name="Skrabanek Pavel" userId="38d2ea11-e460-4ee9-aa28-44bb1ab9e556" providerId="ADAL" clId="{D21DF0A8-59B5-47A9-B609-A52A74AEF749}" dt="2017-10-04T13:01:18.455" v="538" actId="208"/>
        <pc:sldMkLst>
          <pc:docMk/>
          <pc:sldMk cId="2709946849" sldId="375"/>
        </pc:sldMkLst>
        <pc:spChg chg="mod">
          <ac:chgData name="Skrabanek Pavel" userId="38d2ea11-e460-4ee9-aa28-44bb1ab9e556" providerId="ADAL" clId="{D21DF0A8-59B5-47A9-B609-A52A74AEF749}" dt="2017-10-04T12:58:37.795" v="473" actId="113"/>
          <ac:spMkLst>
            <pc:docMk/>
            <pc:sldMk cId="2709946849" sldId="375"/>
            <ac:spMk id="46" creationId="{00000000-0000-0000-0000-000000000000}"/>
          </ac:spMkLst>
        </pc:spChg>
        <pc:grpChg chg="del">
          <ac:chgData name="Skrabanek Pavel" userId="38d2ea11-e460-4ee9-aa28-44bb1ab9e556" providerId="ADAL" clId="{D21DF0A8-59B5-47A9-B609-A52A74AEF749}" dt="2017-10-04T13:01:18.179" v="537" actId="478"/>
          <ac:grpSpMkLst>
            <pc:docMk/>
            <pc:sldMk cId="2709946849" sldId="375"/>
            <ac:grpSpMk id="40" creationId="{00000000-0000-0000-0000-000000000000}"/>
          </ac:grpSpMkLst>
        </pc:grpChg>
        <pc:grpChg chg="add">
          <ac:chgData name="Skrabanek Pavel" userId="38d2ea11-e460-4ee9-aa28-44bb1ab9e556" providerId="ADAL" clId="{D21DF0A8-59B5-47A9-B609-A52A74AEF749}" dt="2017-10-04T13:01:18.455" v="538" actId="208"/>
          <ac:grpSpMkLst>
            <pc:docMk/>
            <pc:sldMk cId="2709946849" sldId="375"/>
            <ac:grpSpMk id="53" creationId="{B62F3D02-CB30-4F11-8A28-0C1822CC5F2A}"/>
          </ac:grpSpMkLst>
        </pc:grpChg>
      </pc:sldChg>
      <pc:sldChg chg="addSp delSp modSp addAnim delAnim modAnim">
        <pc:chgData name="Skrabanek Pavel" userId="38d2ea11-e460-4ee9-aa28-44bb1ab9e556" providerId="ADAL" clId="{D21DF0A8-59B5-47A9-B609-A52A74AEF749}" dt="2017-10-05T04:05:22.802" v="1602" actId="1035"/>
        <pc:sldMkLst>
          <pc:docMk/>
          <pc:sldMk cId="4141136069" sldId="376"/>
        </pc:sldMkLst>
        <pc:spChg chg="add mod">
          <ac:chgData name="Skrabanek Pavel" userId="38d2ea11-e460-4ee9-aa28-44bb1ab9e556" providerId="ADAL" clId="{D21DF0A8-59B5-47A9-B609-A52A74AEF749}" dt="2017-10-05T04:05:22.802" v="1602" actId="1035"/>
          <ac:spMkLst>
            <pc:docMk/>
            <pc:sldMk cId="4141136069" sldId="376"/>
            <ac:spMk id="45" creationId="{993EFE68-6956-4370-880C-5E7D859C000C}"/>
          </ac:spMkLst>
        </pc:spChg>
        <pc:spChg chg="add mod">
          <ac:chgData name="Skrabanek Pavel" userId="38d2ea11-e460-4ee9-aa28-44bb1ab9e556" providerId="ADAL" clId="{D21DF0A8-59B5-47A9-B609-A52A74AEF749}" dt="2017-10-05T04:05:22.802" v="1602" actId="1035"/>
          <ac:spMkLst>
            <pc:docMk/>
            <pc:sldMk cId="4141136069" sldId="376"/>
            <ac:spMk id="46" creationId="{FAD37759-8684-4871-8CF0-A19971D9AC33}"/>
          </ac:spMkLst>
        </pc:spChg>
        <pc:spChg chg="add mod">
          <ac:chgData name="Skrabanek Pavel" userId="38d2ea11-e460-4ee9-aa28-44bb1ab9e556" providerId="ADAL" clId="{D21DF0A8-59B5-47A9-B609-A52A74AEF749}" dt="2017-10-05T04:05:22.802" v="1602" actId="1035"/>
          <ac:spMkLst>
            <pc:docMk/>
            <pc:sldMk cId="4141136069" sldId="376"/>
            <ac:spMk id="47" creationId="{16BC021A-F0E1-4220-B2E3-5A5593A577E3}"/>
          </ac:spMkLst>
        </pc:spChg>
        <pc:spChg chg="add mod">
          <ac:chgData name="Skrabanek Pavel" userId="38d2ea11-e460-4ee9-aa28-44bb1ab9e556" providerId="ADAL" clId="{D21DF0A8-59B5-47A9-B609-A52A74AEF749}" dt="2017-10-05T04:05:22.802" v="1602" actId="1035"/>
          <ac:spMkLst>
            <pc:docMk/>
            <pc:sldMk cId="4141136069" sldId="376"/>
            <ac:spMk id="49" creationId="{D40398A8-E765-48CD-BC2F-B48EC027A775}"/>
          </ac:spMkLst>
        </pc:spChg>
        <pc:spChg chg="mod">
          <ac:chgData name="Skrabanek Pavel" userId="38d2ea11-e460-4ee9-aa28-44bb1ab9e556" providerId="ADAL" clId="{D21DF0A8-59B5-47A9-B609-A52A74AEF749}" dt="2017-10-05T04:05:22.802" v="1602" actId="1035"/>
          <ac:spMkLst>
            <pc:docMk/>
            <pc:sldMk cId="4141136069" sldId="376"/>
            <ac:spMk id="51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5T03:50:42.291" v="1402" actId="478"/>
          <ac:spMkLst>
            <pc:docMk/>
            <pc:sldMk cId="4141136069" sldId="376"/>
            <ac:spMk id="62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4:03:13.925" v="1517" actId="6549"/>
          <ac:spMkLst>
            <pc:docMk/>
            <pc:sldMk cId="4141136069" sldId="376"/>
            <ac:spMk id="63" creationId="{00000000-0000-0000-0000-000000000000}"/>
          </ac:spMkLst>
        </pc:spChg>
        <pc:spChg chg="mod">
          <ac:chgData name="Skrabanek Pavel" userId="38d2ea11-e460-4ee9-aa28-44bb1ab9e556" providerId="ADAL" clId="{D21DF0A8-59B5-47A9-B609-A52A74AEF749}" dt="2017-10-05T03:50:48.354" v="1408" actId="1035"/>
          <ac:spMkLst>
            <pc:docMk/>
            <pc:sldMk cId="4141136069" sldId="376"/>
            <ac:spMk id="64" creationId="{00000000-0000-0000-0000-000000000000}"/>
          </ac:spMkLst>
        </pc:spChg>
        <pc:spChg chg="add mod">
          <ac:chgData name="Skrabanek Pavel" userId="38d2ea11-e460-4ee9-aa28-44bb1ab9e556" providerId="ADAL" clId="{D21DF0A8-59B5-47A9-B609-A52A74AEF749}" dt="2017-10-05T04:05:22.802" v="1602" actId="1035"/>
          <ac:spMkLst>
            <pc:docMk/>
            <pc:sldMk cId="4141136069" sldId="376"/>
            <ac:spMk id="65" creationId="{1A506AAD-C0D7-4FFE-B293-D7A6A4B5CF0B}"/>
          </ac:spMkLst>
        </pc:spChg>
        <pc:spChg chg="add mod">
          <ac:chgData name="Skrabanek Pavel" userId="38d2ea11-e460-4ee9-aa28-44bb1ab9e556" providerId="ADAL" clId="{D21DF0A8-59B5-47A9-B609-A52A74AEF749}" dt="2017-10-05T04:05:22.802" v="1602" actId="1035"/>
          <ac:spMkLst>
            <pc:docMk/>
            <pc:sldMk cId="4141136069" sldId="376"/>
            <ac:spMk id="66" creationId="{179EF50A-485D-49D4-BE9E-AB59D9FD62B0}"/>
          </ac:spMkLst>
        </pc:spChg>
        <pc:spChg chg="add mod">
          <ac:chgData name="Skrabanek Pavel" userId="38d2ea11-e460-4ee9-aa28-44bb1ab9e556" providerId="ADAL" clId="{D21DF0A8-59B5-47A9-B609-A52A74AEF749}" dt="2017-10-05T04:05:22.802" v="1602" actId="1035"/>
          <ac:spMkLst>
            <pc:docMk/>
            <pc:sldMk cId="4141136069" sldId="376"/>
            <ac:spMk id="67" creationId="{498D0C00-8A71-4DCE-B943-186C6441CE18}"/>
          </ac:spMkLst>
        </pc:spChg>
        <pc:spChg chg="mod">
          <ac:chgData name="Skrabanek Pavel" userId="38d2ea11-e460-4ee9-aa28-44bb1ab9e556" providerId="ADAL" clId="{D21DF0A8-59B5-47A9-B609-A52A74AEF749}" dt="2017-10-05T04:05:13.640" v="1596" actId="114"/>
          <ac:spMkLst>
            <pc:docMk/>
            <pc:sldMk cId="4141136069" sldId="376"/>
            <ac:spMk id="68" creationId="{00000000-0000-0000-0000-000000000000}"/>
          </ac:spMkLst>
        </pc:spChg>
        <pc:spChg chg="add del mod">
          <ac:chgData name="Skrabanek Pavel" userId="38d2ea11-e460-4ee9-aa28-44bb1ab9e556" providerId="ADAL" clId="{D21DF0A8-59B5-47A9-B609-A52A74AEF749}" dt="2017-10-05T03:41:49.491" v="1308" actId="478"/>
          <ac:spMkLst>
            <pc:docMk/>
            <pc:sldMk cId="4141136069" sldId="376"/>
            <ac:spMk id="69" creationId="{531D24C4-0877-46B7-B928-F6664273FACE}"/>
          </ac:spMkLst>
        </pc:spChg>
        <pc:spChg chg="add mod">
          <ac:chgData name="Skrabanek Pavel" userId="38d2ea11-e460-4ee9-aa28-44bb1ab9e556" providerId="ADAL" clId="{D21DF0A8-59B5-47A9-B609-A52A74AEF749}" dt="2017-10-05T04:05:22.802" v="1602" actId="1035"/>
          <ac:spMkLst>
            <pc:docMk/>
            <pc:sldMk cId="4141136069" sldId="376"/>
            <ac:spMk id="70" creationId="{32AE7808-4433-44FD-AB92-13025A18F5C1}"/>
          </ac:spMkLst>
        </pc:spChg>
        <pc:spChg chg="add del mod">
          <ac:chgData name="Skrabanek Pavel" userId="38d2ea11-e460-4ee9-aa28-44bb1ab9e556" providerId="ADAL" clId="{D21DF0A8-59B5-47A9-B609-A52A74AEF749}" dt="2017-10-05T04:05:16.822" v="1597" actId="478"/>
          <ac:spMkLst>
            <pc:docMk/>
            <pc:sldMk cId="4141136069" sldId="376"/>
            <ac:spMk id="71" creationId="{04DA5033-2C43-40B8-BA29-1C1A928BDFFD}"/>
          </ac:spMkLst>
        </pc:spChg>
        <pc:spChg chg="add del mod">
          <ac:chgData name="Skrabanek Pavel" userId="38d2ea11-e460-4ee9-aa28-44bb1ab9e556" providerId="ADAL" clId="{D21DF0A8-59B5-47A9-B609-A52A74AEF749}" dt="2017-10-05T04:05:17.880" v="1598" actId="478"/>
          <ac:spMkLst>
            <pc:docMk/>
            <pc:sldMk cId="4141136069" sldId="376"/>
            <ac:spMk id="72" creationId="{ABEFD5F2-548A-4927-9C2A-D5A9E761BDD7}"/>
          </ac:spMkLst>
        </pc:spChg>
        <pc:spChg chg="add del mod">
          <ac:chgData name="Skrabanek Pavel" userId="38d2ea11-e460-4ee9-aa28-44bb1ab9e556" providerId="ADAL" clId="{D21DF0A8-59B5-47A9-B609-A52A74AEF749}" dt="2017-10-05T04:05:20.393" v="1600" actId="478"/>
          <ac:spMkLst>
            <pc:docMk/>
            <pc:sldMk cId="4141136069" sldId="376"/>
            <ac:spMk id="73" creationId="{223D8FD0-62E6-4B0F-8E4D-1825448EB257}"/>
          </ac:spMkLst>
        </pc:spChg>
        <pc:spChg chg="add del mod">
          <ac:chgData name="Skrabanek Pavel" userId="38d2ea11-e460-4ee9-aa28-44bb1ab9e556" providerId="ADAL" clId="{D21DF0A8-59B5-47A9-B609-A52A74AEF749}" dt="2017-10-05T04:05:19.554" v="1599" actId="478"/>
          <ac:spMkLst>
            <pc:docMk/>
            <pc:sldMk cId="4141136069" sldId="376"/>
            <ac:spMk id="77" creationId="{6FC11AB8-4341-48BF-BABA-13ABDDC17431}"/>
          </ac:spMkLst>
        </pc:spChg>
        <pc:spChg chg="mod">
          <ac:chgData name="Skrabanek Pavel" userId="38d2ea11-e460-4ee9-aa28-44bb1ab9e556" providerId="ADAL" clId="{D21DF0A8-59B5-47A9-B609-A52A74AEF749}" dt="2017-10-04T12:59:11.029" v="487" actId="113"/>
          <ac:spMkLst>
            <pc:docMk/>
            <pc:sldMk cId="4141136069" sldId="376"/>
            <ac:spMk id="83" creationId="{00000000-0000-0000-0000-000000000000}"/>
          </ac:spMkLst>
        </pc:spChg>
        <pc:grpChg chg="del">
          <ac:chgData name="Skrabanek Pavel" userId="38d2ea11-e460-4ee9-aa28-44bb1ab9e556" providerId="ADAL" clId="{D21DF0A8-59B5-47A9-B609-A52A74AEF749}" dt="2017-10-04T13:02:07.993" v="562" actId="478"/>
          <ac:grpSpMkLst>
            <pc:docMk/>
            <pc:sldMk cId="4141136069" sldId="376"/>
            <ac:grpSpMk id="45" creationId="{00000000-0000-0000-0000-000000000000}"/>
          </ac:grpSpMkLst>
        </pc:grpChg>
        <pc:grpChg chg="add">
          <ac:chgData name="Skrabanek Pavel" userId="38d2ea11-e460-4ee9-aa28-44bb1ab9e556" providerId="ADAL" clId="{D21DF0A8-59B5-47A9-B609-A52A74AEF749}" dt="2017-10-04T13:02:08.279" v="563" actId="1035"/>
          <ac:grpSpMkLst>
            <pc:docMk/>
            <pc:sldMk cId="4141136069" sldId="376"/>
            <ac:grpSpMk id="54" creationId="{6C1F5E6B-FF4E-495A-8463-5577A560A2A7}"/>
          </ac:grpSpMkLst>
        </pc:grpChg>
        <pc:grpChg chg="mod">
          <ac:chgData name="Skrabanek Pavel" userId="38d2ea11-e460-4ee9-aa28-44bb1ab9e556" providerId="ADAL" clId="{D21DF0A8-59B5-47A9-B609-A52A74AEF749}" dt="2017-10-05T04:05:22.802" v="1602" actId="1035"/>
          <ac:grpSpMkLst>
            <pc:docMk/>
            <pc:sldMk cId="4141136069" sldId="376"/>
            <ac:grpSpMk id="74" creationId="{00000000-0000-0000-0000-000000000000}"/>
          </ac:grpSpMkLst>
        </pc:grpChg>
      </pc:sldChg>
      <pc:sldChg chg="addSp delSp modSp add delAnim modAnim">
        <pc:chgData name="Skrabanek Pavel" userId="38d2ea11-e460-4ee9-aa28-44bb1ab9e556" providerId="ADAL" clId="{D21DF0A8-59B5-47A9-B609-A52A74AEF749}" dt="2017-10-04T14:09:57.416" v="906" actId="208"/>
        <pc:sldMkLst>
          <pc:docMk/>
          <pc:sldMk cId="760694877" sldId="377"/>
        </pc:sldMkLst>
        <pc:spChg chg="mod">
          <ac:chgData name="Skrabanek Pavel" userId="38d2ea11-e460-4ee9-aa28-44bb1ab9e556" providerId="ADAL" clId="{D21DF0A8-59B5-47A9-B609-A52A74AEF749}" dt="2017-10-04T13:10:38.185" v="602" actId="208"/>
          <ac:spMkLst>
            <pc:docMk/>
            <pc:sldMk cId="760694877" sldId="377"/>
            <ac:spMk id="3" creationId="{207C4FE6-4888-48C1-B1C3-5492E9DF7287}"/>
          </ac:spMkLst>
        </pc:spChg>
        <pc:spChg chg="mod">
          <ac:chgData name="Skrabanek Pavel" userId="38d2ea11-e460-4ee9-aa28-44bb1ab9e556" providerId="ADAL" clId="{D21DF0A8-59B5-47A9-B609-A52A74AEF749}" dt="2017-10-04T13:23:09.632" v="729" actId="208"/>
          <ac:spMkLst>
            <pc:docMk/>
            <pc:sldMk cId="760694877" sldId="377"/>
            <ac:spMk id="16" creationId="{0095E9FD-F7BC-4E5D-B598-905A08C83216}"/>
          </ac:spMkLst>
        </pc:spChg>
        <pc:spChg chg="mod">
          <ac:chgData name="Skrabanek Pavel" userId="38d2ea11-e460-4ee9-aa28-44bb1ab9e556" providerId="ADAL" clId="{D21DF0A8-59B5-47A9-B609-A52A74AEF749}" dt="2017-10-04T13:12:11.771" v="608" actId="208"/>
          <ac:spMkLst>
            <pc:docMk/>
            <pc:sldMk cId="760694877" sldId="377"/>
            <ac:spMk id="17" creationId="{0095E9FD-F7BC-4E5D-B598-905A08C83216}"/>
          </ac:spMkLst>
        </pc:spChg>
        <pc:spChg chg="add ord">
          <ac:chgData name="Skrabanek Pavel" userId="38d2ea11-e460-4ee9-aa28-44bb1ab9e556" providerId="ADAL" clId="{D21DF0A8-59B5-47A9-B609-A52A74AEF749}" dt="2017-10-04T13:20:21.684" v="648" actId="171"/>
          <ac:spMkLst>
            <pc:docMk/>
            <pc:sldMk cId="760694877" sldId="377"/>
            <ac:spMk id="24" creationId="{02C9E80F-231A-4660-81AC-D4587EFA8752}"/>
          </ac:spMkLst>
        </pc:spChg>
        <pc:spChg chg="add">
          <ac:chgData name="Skrabanek Pavel" userId="38d2ea11-e460-4ee9-aa28-44bb1ab9e556" providerId="ADAL" clId="{D21DF0A8-59B5-47A9-B609-A52A74AEF749}" dt="2017-10-04T13:22:10.658" v="670" actId="208"/>
          <ac:spMkLst>
            <pc:docMk/>
            <pc:sldMk cId="760694877" sldId="377"/>
            <ac:spMk id="25" creationId="{067D434B-87AF-433C-9CA4-20BF81600277}"/>
          </ac:spMkLst>
        </pc:spChg>
        <pc:spChg chg="del mod">
          <ac:chgData name="Skrabanek Pavel" userId="38d2ea11-e460-4ee9-aa28-44bb1ab9e556" providerId="ADAL" clId="{D21DF0A8-59B5-47A9-B609-A52A74AEF749}" dt="2017-10-04T13:19:33.084" v="634" actId="478"/>
          <ac:spMkLst>
            <pc:docMk/>
            <pc:sldMk cId="760694877" sldId="377"/>
            <ac:spMk id="26" creationId="{118E9FB6-36F3-43BD-A4D6-6D69CAE27CCB}"/>
          </ac:spMkLst>
        </pc:spChg>
        <pc:spChg chg="add mod">
          <ac:chgData name="Skrabanek Pavel" userId="38d2ea11-e460-4ee9-aa28-44bb1ab9e556" providerId="ADAL" clId="{D21DF0A8-59B5-47A9-B609-A52A74AEF749}" dt="2017-10-04T13:22:57.110" v="725" actId="1076"/>
          <ac:spMkLst>
            <pc:docMk/>
            <pc:sldMk cId="760694877" sldId="377"/>
            <ac:spMk id="28" creationId="{8C2DEBCE-B0E6-4F69-9164-5EA4523A9CDB}"/>
          </ac:spMkLst>
        </pc:spChg>
      </pc:sldChg>
      <pc:sldChg chg="add del">
        <pc:chgData name="Skrabanek Pavel" userId="38d2ea11-e460-4ee9-aa28-44bb1ab9e556" providerId="ADAL" clId="{D21DF0A8-59B5-47A9-B609-A52A74AEF749}" dt="2017-10-04T12:59:17.793" v="489" actId="208"/>
        <pc:sldMkLst>
          <pc:docMk/>
          <pc:sldMk cId="1309448224" sldId="377"/>
        </pc:sldMkLst>
      </pc:sldChg>
      <pc:sldChg chg="addSp modSp add modAnim">
        <pc:chgData name="Skrabanek Pavel" userId="38d2ea11-e460-4ee9-aa28-44bb1ab9e556" providerId="ADAL" clId="{D21DF0A8-59B5-47A9-B609-A52A74AEF749}" dt="2017-10-04T14:10:20.624" v="909" actId="208"/>
        <pc:sldMkLst>
          <pc:docMk/>
          <pc:sldMk cId="2103073485" sldId="378"/>
        </pc:sldMkLst>
        <pc:spChg chg="mod">
          <ac:chgData name="Skrabanek Pavel" userId="38d2ea11-e460-4ee9-aa28-44bb1ab9e556" providerId="ADAL" clId="{D21DF0A8-59B5-47A9-B609-A52A74AEF749}" dt="2017-10-04T13:13:36.167" v="627" actId="208"/>
          <ac:spMkLst>
            <pc:docMk/>
            <pc:sldMk cId="2103073485" sldId="378"/>
            <ac:spMk id="3" creationId="{207C4FE6-4888-48C1-B1C3-5492E9DF7287}"/>
          </ac:spMkLst>
        </pc:spChg>
        <pc:spChg chg="mod">
          <ac:chgData name="Skrabanek Pavel" userId="38d2ea11-e460-4ee9-aa28-44bb1ab9e556" providerId="ADAL" clId="{D21DF0A8-59B5-47A9-B609-A52A74AEF749}" dt="2017-10-04T13:13:33.207" v="625" actId="208"/>
          <ac:spMkLst>
            <pc:docMk/>
            <pc:sldMk cId="2103073485" sldId="378"/>
            <ac:spMk id="14" creationId="{81EA9C28-31AC-436F-A085-5E4F930ABBF8}"/>
          </ac:spMkLst>
        </pc:spChg>
        <pc:spChg chg="mod">
          <ac:chgData name="Skrabanek Pavel" userId="38d2ea11-e460-4ee9-aa28-44bb1ab9e556" providerId="ADAL" clId="{D21DF0A8-59B5-47A9-B609-A52A74AEF749}" dt="2017-10-04T13:13:27.238" v="621" actId="208"/>
          <ac:spMkLst>
            <pc:docMk/>
            <pc:sldMk cId="2103073485" sldId="378"/>
            <ac:spMk id="16" creationId="{0095E9FD-F7BC-4E5D-B598-905A08C83216}"/>
          </ac:spMkLst>
        </pc:spChg>
        <pc:spChg chg="mod">
          <ac:chgData name="Skrabanek Pavel" userId="38d2ea11-e460-4ee9-aa28-44bb1ab9e556" providerId="ADAL" clId="{D21DF0A8-59B5-47A9-B609-A52A74AEF749}" dt="2017-10-04T13:14:18.747" v="633" actId="208"/>
          <ac:spMkLst>
            <pc:docMk/>
            <pc:sldMk cId="2103073485" sldId="378"/>
            <ac:spMk id="17" creationId="{0095E9FD-F7BC-4E5D-B598-905A08C83216}"/>
          </ac:spMkLst>
        </pc:spChg>
        <pc:spChg chg="mod">
          <ac:chgData name="Skrabanek Pavel" userId="38d2ea11-e460-4ee9-aa28-44bb1ab9e556" providerId="ADAL" clId="{D21DF0A8-59B5-47A9-B609-A52A74AEF749}" dt="2017-10-04T13:13:39.471" v="629" actId="208"/>
          <ac:spMkLst>
            <pc:docMk/>
            <pc:sldMk cId="2103073485" sldId="378"/>
            <ac:spMk id="19" creationId="{207C4FE6-4888-48C1-B1C3-5492E9DF7287}"/>
          </ac:spMkLst>
        </pc:spChg>
        <pc:spChg chg="add mod">
          <ac:chgData name="Skrabanek Pavel" userId="38d2ea11-e460-4ee9-aa28-44bb1ab9e556" providerId="ADAL" clId="{D21DF0A8-59B5-47A9-B609-A52A74AEF749}" dt="2017-10-04T13:25:10.029" v="782" actId="20577"/>
          <ac:spMkLst>
            <pc:docMk/>
            <pc:sldMk cId="2103073485" sldId="378"/>
            <ac:spMk id="24" creationId="{2B84275B-8F14-42F4-A08F-37837E8BBDE9}"/>
          </ac:spMkLst>
        </pc:spChg>
        <pc:spChg chg="mod">
          <ac:chgData name="Skrabanek Pavel" userId="38d2ea11-e460-4ee9-aa28-44bb1ab9e556" providerId="ADAL" clId="{D21DF0A8-59B5-47A9-B609-A52A74AEF749}" dt="2017-10-04T13:20:03.968" v="642" actId="208"/>
          <ac:spMkLst>
            <pc:docMk/>
            <pc:sldMk cId="2103073485" sldId="378"/>
            <ac:spMk id="26" creationId="{118E9FB6-36F3-43BD-A4D6-6D69CAE27CCB}"/>
          </ac:spMkLst>
        </pc:spChg>
        <pc:spChg chg="mod">
          <ac:chgData name="Skrabanek Pavel" userId="38d2ea11-e460-4ee9-aa28-44bb1ab9e556" providerId="ADAL" clId="{D21DF0A8-59B5-47A9-B609-A52A74AEF749}" dt="2017-10-04T13:13:30.453" v="623" actId="208"/>
          <ac:spMkLst>
            <pc:docMk/>
            <pc:sldMk cId="2103073485" sldId="378"/>
            <ac:spMk id="27" creationId="{9247E7CD-813B-4614-BADF-106F4D43DCCE}"/>
          </ac:spMkLst>
        </pc:spChg>
      </pc:sldChg>
      <pc:sldChg chg="add del">
        <pc:chgData name="Skrabanek Pavel" userId="38d2ea11-e460-4ee9-aa28-44bb1ab9e556" providerId="ADAL" clId="{D21DF0A8-59B5-47A9-B609-A52A74AEF749}" dt="2017-10-04T13:22:06.592" v="669" actId="2696"/>
        <pc:sldMkLst>
          <pc:docMk/>
          <pc:sldMk cId="864481831" sldId="379"/>
        </pc:sldMkLst>
      </pc:sldChg>
      <pc:sldChg chg="add del">
        <pc:chgData name="Skrabanek Pavel" userId="38d2ea11-e460-4ee9-aa28-44bb1ab9e556" providerId="ADAL" clId="{D21DF0A8-59B5-47A9-B609-A52A74AEF749}" dt="2017-10-04T13:23:27.070" v="731" actId="2696"/>
        <pc:sldMkLst>
          <pc:docMk/>
          <pc:sldMk cId="2705293589" sldId="379"/>
        </pc:sldMkLst>
      </pc:sldChg>
      <pc:sldChg chg="addSp modSp add modAnim">
        <pc:chgData name="Skrabanek Pavel" userId="38d2ea11-e460-4ee9-aa28-44bb1ab9e556" providerId="ADAL" clId="{D21DF0A8-59B5-47A9-B609-A52A74AEF749}" dt="2017-10-04T14:10:05.401" v="907" actId="208"/>
        <pc:sldMkLst>
          <pc:docMk/>
          <pc:sldMk cId="1906057056" sldId="380"/>
        </pc:sldMkLst>
        <pc:spChg chg="mod">
          <ac:chgData name="Skrabanek Pavel" userId="38d2ea11-e460-4ee9-aa28-44bb1ab9e556" providerId="ADAL" clId="{D21DF0A8-59B5-47A9-B609-A52A74AEF749}" dt="2017-10-04T13:23:53.613" v="736" actId="208"/>
          <ac:spMkLst>
            <pc:docMk/>
            <pc:sldMk cId="1906057056" sldId="380"/>
            <ac:spMk id="3" creationId="{207C4FE6-4888-48C1-B1C3-5492E9DF7287}"/>
          </ac:spMkLst>
        </pc:spChg>
        <pc:spChg chg="mod">
          <ac:chgData name="Skrabanek Pavel" userId="38d2ea11-e460-4ee9-aa28-44bb1ab9e556" providerId="ADAL" clId="{D21DF0A8-59B5-47A9-B609-A52A74AEF749}" dt="2017-10-04T13:23:53.613" v="736" actId="208"/>
          <ac:spMkLst>
            <pc:docMk/>
            <pc:sldMk cId="1906057056" sldId="380"/>
            <ac:spMk id="14" creationId="{81EA9C28-31AC-436F-A085-5E4F930ABBF8}"/>
          </ac:spMkLst>
        </pc:spChg>
        <pc:spChg chg="mod">
          <ac:chgData name="Skrabanek Pavel" userId="38d2ea11-e460-4ee9-aa28-44bb1ab9e556" providerId="ADAL" clId="{D21DF0A8-59B5-47A9-B609-A52A74AEF749}" dt="2017-10-04T13:23:53.613" v="736" actId="208"/>
          <ac:spMkLst>
            <pc:docMk/>
            <pc:sldMk cId="1906057056" sldId="380"/>
            <ac:spMk id="17" creationId="{0095E9FD-F7BC-4E5D-B598-905A08C83216}"/>
          </ac:spMkLst>
        </pc:spChg>
        <pc:spChg chg="mod">
          <ac:chgData name="Skrabanek Pavel" userId="38d2ea11-e460-4ee9-aa28-44bb1ab9e556" providerId="ADAL" clId="{D21DF0A8-59B5-47A9-B609-A52A74AEF749}" dt="2017-10-04T13:23:53.613" v="736" actId="208"/>
          <ac:spMkLst>
            <pc:docMk/>
            <pc:sldMk cId="1906057056" sldId="380"/>
            <ac:spMk id="19" creationId="{207C4FE6-4888-48C1-B1C3-5492E9DF7287}"/>
          </ac:spMkLst>
        </pc:spChg>
        <pc:spChg chg="add mod">
          <ac:chgData name="Skrabanek Pavel" userId="38d2ea11-e460-4ee9-aa28-44bb1ab9e556" providerId="ADAL" clId="{D21DF0A8-59B5-47A9-B609-A52A74AEF749}" dt="2017-10-04T13:24:22.960" v="759" actId="20577"/>
          <ac:spMkLst>
            <pc:docMk/>
            <pc:sldMk cId="1906057056" sldId="380"/>
            <ac:spMk id="24" creationId="{5D736420-5D60-4178-A5E0-D906D0756A9E}"/>
          </ac:spMkLst>
        </pc:spChg>
        <pc:spChg chg="mod">
          <ac:chgData name="Skrabanek Pavel" userId="38d2ea11-e460-4ee9-aa28-44bb1ab9e556" providerId="ADAL" clId="{D21DF0A8-59B5-47A9-B609-A52A74AEF749}" dt="2017-10-04T13:23:53.613" v="736" actId="208"/>
          <ac:spMkLst>
            <pc:docMk/>
            <pc:sldMk cId="1906057056" sldId="380"/>
            <ac:spMk id="26" creationId="{118E9FB6-36F3-43BD-A4D6-6D69CAE27CCB}"/>
          </ac:spMkLst>
        </pc:spChg>
        <pc:spChg chg="mod">
          <ac:chgData name="Skrabanek Pavel" userId="38d2ea11-e460-4ee9-aa28-44bb1ab9e556" providerId="ADAL" clId="{D21DF0A8-59B5-47A9-B609-A52A74AEF749}" dt="2017-10-04T13:23:53.613" v="736" actId="208"/>
          <ac:spMkLst>
            <pc:docMk/>
            <pc:sldMk cId="1906057056" sldId="380"/>
            <ac:spMk id="27" creationId="{9247E7CD-813B-4614-BADF-106F4D43DCCE}"/>
          </ac:spMkLst>
        </pc:spChg>
      </pc:sldChg>
      <pc:sldChg chg="addSp delSp modSp add">
        <pc:chgData name="Skrabanek Pavel" userId="38d2ea11-e460-4ee9-aa28-44bb1ab9e556" providerId="ADAL" clId="{D21DF0A8-59B5-47A9-B609-A52A74AEF749}" dt="2017-10-04T13:48:25.085" v="812" actId="14100"/>
        <pc:sldMkLst>
          <pc:docMk/>
          <pc:sldMk cId="1556454054" sldId="381"/>
        </pc:sldMkLst>
        <pc:spChg chg="add mod">
          <ac:chgData name="Skrabanek Pavel" userId="38d2ea11-e460-4ee9-aa28-44bb1ab9e556" providerId="ADAL" clId="{D21DF0A8-59B5-47A9-B609-A52A74AEF749}" dt="2017-10-04T13:48:25.085" v="812" actId="14100"/>
          <ac:spMkLst>
            <pc:docMk/>
            <pc:sldMk cId="1556454054" sldId="381"/>
            <ac:spMk id="20" creationId="{61993DC0-F219-4BA2-ACD7-F8D346EDFDC2}"/>
          </ac:spMkLst>
        </pc:spChg>
        <pc:picChg chg="del">
          <ac:chgData name="Skrabanek Pavel" userId="38d2ea11-e460-4ee9-aa28-44bb1ab9e556" providerId="ADAL" clId="{D21DF0A8-59B5-47A9-B609-A52A74AEF749}" dt="2017-10-04T13:45:32.609" v="784" actId="478"/>
          <ac:picMkLst>
            <pc:docMk/>
            <pc:sldMk cId="1556454054" sldId="381"/>
            <ac:picMk id="4" creationId="{00000000-0000-0000-0000-000000000000}"/>
          </ac:picMkLst>
        </pc:picChg>
        <pc:picChg chg="add mod ord">
          <ac:chgData name="Skrabanek Pavel" userId="38d2ea11-e460-4ee9-aa28-44bb1ab9e556" providerId="ADAL" clId="{D21DF0A8-59B5-47A9-B609-A52A74AEF749}" dt="2017-10-04T13:48:10.691" v="810" actId="1076"/>
          <ac:picMkLst>
            <pc:docMk/>
            <pc:sldMk cId="1556454054" sldId="381"/>
            <ac:picMk id="5" creationId="{E3368268-2500-4590-ABEA-AB01221F19F0}"/>
          </ac:picMkLst>
        </pc:picChg>
      </pc:sldChg>
      <pc:sldChg chg="addSp delSp modSp add">
        <pc:chgData name="Skrabanek Pavel" userId="38d2ea11-e460-4ee9-aa28-44bb1ab9e556" providerId="ADAL" clId="{D21DF0A8-59B5-47A9-B609-A52A74AEF749}" dt="2017-10-04T13:50:37.171" v="830" actId="1076"/>
        <pc:sldMkLst>
          <pc:docMk/>
          <pc:sldMk cId="1288459340" sldId="382"/>
        </pc:sldMkLst>
        <pc:spChg chg="add mod">
          <ac:chgData name="Skrabanek Pavel" userId="38d2ea11-e460-4ee9-aa28-44bb1ab9e556" providerId="ADAL" clId="{D21DF0A8-59B5-47A9-B609-A52A74AEF749}" dt="2017-10-04T13:50:37.171" v="830" actId="1076"/>
          <ac:spMkLst>
            <pc:docMk/>
            <pc:sldMk cId="1288459340" sldId="382"/>
            <ac:spMk id="20" creationId="{0C9C8EEF-E35F-4E1B-A5DE-08B4446BE91A}"/>
          </ac:spMkLst>
        </pc:spChg>
        <pc:picChg chg="del">
          <ac:chgData name="Skrabanek Pavel" userId="38d2ea11-e460-4ee9-aa28-44bb1ab9e556" providerId="ADAL" clId="{D21DF0A8-59B5-47A9-B609-A52A74AEF749}" dt="2017-10-04T13:49:45.206" v="814" actId="478"/>
          <ac:picMkLst>
            <pc:docMk/>
            <pc:sldMk cId="1288459340" sldId="382"/>
            <ac:picMk id="2" creationId="{00000000-0000-0000-0000-000000000000}"/>
          </ac:picMkLst>
        </pc:picChg>
        <pc:picChg chg="add mod">
          <ac:chgData name="Skrabanek Pavel" userId="38d2ea11-e460-4ee9-aa28-44bb1ab9e556" providerId="ADAL" clId="{D21DF0A8-59B5-47A9-B609-A52A74AEF749}" dt="2017-10-04T13:50:33.844" v="829" actId="1076"/>
          <ac:picMkLst>
            <pc:docMk/>
            <pc:sldMk cId="1288459340" sldId="382"/>
            <ac:picMk id="5" creationId="{EC525C27-1DAD-45E1-8A21-A136DB65A9B2}"/>
          </ac:picMkLst>
        </pc:picChg>
      </pc:sldChg>
      <pc:sldChg chg="addSp delSp modSp add">
        <pc:chgData name="Skrabanek Pavel" userId="38d2ea11-e460-4ee9-aa28-44bb1ab9e556" providerId="ADAL" clId="{D21DF0A8-59B5-47A9-B609-A52A74AEF749}" dt="2017-10-11T04:34:53.611" v="1957" actId="167"/>
        <pc:sldMkLst>
          <pc:docMk/>
          <pc:sldMk cId="2322237623" sldId="383"/>
        </pc:sldMkLst>
        <pc:spChg chg="add mod">
          <ac:chgData name="Skrabanek Pavel" userId="38d2ea11-e460-4ee9-aa28-44bb1ab9e556" providerId="ADAL" clId="{D21DF0A8-59B5-47A9-B609-A52A74AEF749}" dt="2017-10-04T14:03:40.595" v="874" actId="20577"/>
          <ac:spMkLst>
            <pc:docMk/>
            <pc:sldMk cId="2322237623" sldId="383"/>
            <ac:spMk id="23" creationId="{B70B516E-8D43-40ED-9CD1-D54E54172B1F}"/>
          </ac:spMkLst>
        </pc:spChg>
        <pc:picChg chg="del">
          <ac:chgData name="Skrabanek Pavel" userId="38d2ea11-e460-4ee9-aa28-44bb1ab9e556" providerId="ADAL" clId="{D21DF0A8-59B5-47A9-B609-A52A74AEF749}" dt="2017-10-04T13:51:52.524" v="832" actId="478"/>
          <ac:picMkLst>
            <pc:docMk/>
            <pc:sldMk cId="2322237623" sldId="383"/>
            <ac:picMk id="2" creationId="{00000000-0000-0000-0000-000000000000}"/>
          </ac:picMkLst>
        </pc:picChg>
        <pc:picChg chg="add del mod ord">
          <ac:chgData name="Skrabanek Pavel" userId="38d2ea11-e460-4ee9-aa28-44bb1ab9e556" providerId="ADAL" clId="{D21DF0A8-59B5-47A9-B609-A52A74AEF749}" dt="2017-10-11T04:33:46.102" v="1950" actId="478"/>
          <ac:picMkLst>
            <pc:docMk/>
            <pc:sldMk cId="2322237623" sldId="383"/>
            <ac:picMk id="3" creationId="{2474083F-DB7E-485F-B8DD-1B8CC9E19AB6}"/>
          </ac:picMkLst>
        </pc:picChg>
        <pc:picChg chg="add mod ord">
          <ac:chgData name="Skrabanek Pavel" userId="38d2ea11-e460-4ee9-aa28-44bb1ab9e556" providerId="ADAL" clId="{D21DF0A8-59B5-47A9-B609-A52A74AEF749}" dt="2017-10-11T04:34:53.611" v="1957" actId="167"/>
          <ac:picMkLst>
            <pc:docMk/>
            <pc:sldMk cId="2322237623" sldId="383"/>
            <ac:picMk id="4" creationId="{40B4F9B2-68F2-4BCF-90E6-C48B72055A99}"/>
          </ac:picMkLst>
        </pc:picChg>
        <pc:picChg chg="add del mod ord">
          <ac:chgData name="Skrabanek Pavel" userId="38d2ea11-e460-4ee9-aa28-44bb1ab9e556" providerId="ADAL" clId="{D21DF0A8-59B5-47A9-B609-A52A74AEF749}" dt="2017-10-05T04:17:51.444" v="1895" actId="478"/>
          <ac:picMkLst>
            <pc:docMk/>
            <pc:sldMk cId="2322237623" sldId="383"/>
            <ac:picMk id="4" creationId="{6239EC2A-A869-4B81-9968-72A4083A73C9}"/>
          </ac:picMkLst>
        </pc:picChg>
      </pc:sldChg>
      <pc:sldChg chg="addSp delSp modSp add">
        <pc:chgData name="Skrabanek Pavel" userId="38d2ea11-e460-4ee9-aa28-44bb1ab9e556" providerId="ADAL" clId="{D21DF0A8-59B5-47A9-B609-A52A74AEF749}" dt="2017-10-04T14:03:57.894" v="878" actId="1076"/>
        <pc:sldMkLst>
          <pc:docMk/>
          <pc:sldMk cId="555637600" sldId="384"/>
        </pc:sldMkLst>
        <pc:spChg chg="add mod">
          <ac:chgData name="Skrabanek Pavel" userId="38d2ea11-e460-4ee9-aa28-44bb1ab9e556" providerId="ADAL" clId="{D21DF0A8-59B5-47A9-B609-A52A74AEF749}" dt="2017-10-04T14:03:57.894" v="878" actId="1076"/>
          <ac:spMkLst>
            <pc:docMk/>
            <pc:sldMk cId="555637600" sldId="384"/>
            <ac:spMk id="23" creationId="{A3F5740F-4B26-401B-85B8-CE52EFB4904B}"/>
          </ac:spMkLst>
        </pc:spChg>
        <pc:picChg chg="add mod ord">
          <ac:chgData name="Skrabanek Pavel" userId="38d2ea11-e460-4ee9-aa28-44bb1ab9e556" providerId="ADAL" clId="{D21DF0A8-59B5-47A9-B609-A52A74AEF749}" dt="2017-10-04T14:03:26.130" v="873" actId="1036"/>
          <ac:picMkLst>
            <pc:docMk/>
            <pc:sldMk cId="555637600" sldId="384"/>
            <ac:picMk id="3" creationId="{EF48E1A0-56E8-4F1E-93D0-2B48BCE3DE08}"/>
          </ac:picMkLst>
        </pc:picChg>
        <pc:picChg chg="del">
          <ac:chgData name="Skrabanek Pavel" userId="38d2ea11-e460-4ee9-aa28-44bb1ab9e556" providerId="ADAL" clId="{D21DF0A8-59B5-47A9-B609-A52A74AEF749}" dt="2017-10-04T14:02:11.770" v="863" actId="478"/>
          <ac:picMkLst>
            <pc:docMk/>
            <pc:sldMk cId="555637600" sldId="384"/>
            <ac:picMk id="6" creationId="{00000000-0000-0000-0000-000000000000}"/>
          </ac:picMkLst>
        </pc:picChg>
      </pc:sldChg>
      <pc:sldChg chg="addSp delSp modSp add">
        <pc:chgData name="Skrabanek Pavel" userId="38d2ea11-e460-4ee9-aa28-44bb1ab9e556" providerId="ADAL" clId="{D21DF0A8-59B5-47A9-B609-A52A74AEF749}" dt="2017-10-04T14:05:46.106" v="895" actId="1076"/>
        <pc:sldMkLst>
          <pc:docMk/>
          <pc:sldMk cId="1665211472" sldId="385"/>
        </pc:sldMkLst>
        <pc:spChg chg="add mod">
          <ac:chgData name="Skrabanek Pavel" userId="38d2ea11-e460-4ee9-aa28-44bb1ab9e556" providerId="ADAL" clId="{D21DF0A8-59B5-47A9-B609-A52A74AEF749}" dt="2017-10-04T14:05:46.106" v="895" actId="1076"/>
          <ac:spMkLst>
            <pc:docMk/>
            <pc:sldMk cId="1665211472" sldId="385"/>
            <ac:spMk id="23" creationId="{37137950-D1BB-41C1-AD7E-5C03083D2F05}"/>
          </ac:spMkLst>
        </pc:spChg>
        <pc:picChg chg="del">
          <ac:chgData name="Skrabanek Pavel" userId="38d2ea11-e460-4ee9-aa28-44bb1ab9e556" providerId="ADAL" clId="{D21DF0A8-59B5-47A9-B609-A52A74AEF749}" dt="2017-10-04T14:04:51.637" v="880" actId="478"/>
          <ac:picMkLst>
            <pc:docMk/>
            <pc:sldMk cId="1665211472" sldId="385"/>
            <ac:picMk id="2" creationId="{00000000-0000-0000-0000-000000000000}"/>
          </ac:picMkLst>
        </pc:picChg>
        <pc:picChg chg="add mod ord">
          <ac:chgData name="Skrabanek Pavel" userId="38d2ea11-e460-4ee9-aa28-44bb1ab9e556" providerId="ADAL" clId="{D21DF0A8-59B5-47A9-B609-A52A74AEF749}" dt="2017-10-04T14:05:21.926" v="890" actId="167"/>
          <ac:picMkLst>
            <pc:docMk/>
            <pc:sldMk cId="1665211472" sldId="385"/>
            <ac:picMk id="4" creationId="{1A1B329C-6B3C-45F2-A083-B0A30D4149DE}"/>
          </ac:picMkLst>
        </pc:picChg>
      </pc:sldChg>
      <pc:sldChg chg="addSp modSp add modAnim">
        <pc:chgData name="Skrabanek Pavel" userId="38d2ea11-e460-4ee9-aa28-44bb1ab9e556" providerId="ADAL" clId="{D21DF0A8-59B5-47A9-B609-A52A74AEF749}" dt="2017-10-04T14:10:59.020" v="910" actId="208"/>
        <pc:sldMkLst>
          <pc:docMk/>
          <pc:sldMk cId="1588027142" sldId="386"/>
        </pc:sldMkLst>
        <pc:spChg chg="mod">
          <ac:chgData name="Skrabanek Pavel" userId="38d2ea11-e460-4ee9-aa28-44bb1ab9e556" providerId="ADAL" clId="{D21DF0A8-59B5-47A9-B609-A52A74AEF749}" dt="2017-10-04T14:08:59.674" v="902" actId="208"/>
          <ac:spMkLst>
            <pc:docMk/>
            <pc:sldMk cId="1588027142" sldId="386"/>
            <ac:spMk id="3" creationId="{207C4FE6-4888-48C1-B1C3-5492E9DF7287}"/>
          </ac:spMkLst>
        </pc:spChg>
        <pc:spChg chg="mod">
          <ac:chgData name="Skrabanek Pavel" userId="38d2ea11-e460-4ee9-aa28-44bb1ab9e556" providerId="ADAL" clId="{D21DF0A8-59B5-47A9-B609-A52A74AEF749}" dt="2017-10-04T14:08:59.674" v="902" actId="208"/>
          <ac:spMkLst>
            <pc:docMk/>
            <pc:sldMk cId="1588027142" sldId="386"/>
            <ac:spMk id="14" creationId="{81EA9C28-31AC-436F-A085-5E4F930ABBF8}"/>
          </ac:spMkLst>
        </pc:spChg>
        <pc:spChg chg="mod">
          <ac:chgData name="Skrabanek Pavel" userId="38d2ea11-e460-4ee9-aa28-44bb1ab9e556" providerId="ADAL" clId="{D21DF0A8-59B5-47A9-B609-A52A74AEF749}" dt="2017-10-04T14:08:59.674" v="902" actId="208"/>
          <ac:spMkLst>
            <pc:docMk/>
            <pc:sldMk cId="1588027142" sldId="386"/>
            <ac:spMk id="16" creationId="{0095E9FD-F7BC-4E5D-B598-905A08C83216}"/>
          </ac:spMkLst>
        </pc:spChg>
        <pc:spChg chg="mod">
          <ac:chgData name="Skrabanek Pavel" userId="38d2ea11-e460-4ee9-aa28-44bb1ab9e556" providerId="ADAL" clId="{D21DF0A8-59B5-47A9-B609-A52A74AEF749}" dt="2017-10-04T14:08:59.674" v="902" actId="208"/>
          <ac:spMkLst>
            <pc:docMk/>
            <pc:sldMk cId="1588027142" sldId="386"/>
            <ac:spMk id="17" creationId="{0095E9FD-F7BC-4E5D-B598-905A08C83216}"/>
          </ac:spMkLst>
        </pc:spChg>
        <pc:spChg chg="mod">
          <ac:chgData name="Skrabanek Pavel" userId="38d2ea11-e460-4ee9-aa28-44bb1ab9e556" providerId="ADAL" clId="{D21DF0A8-59B5-47A9-B609-A52A74AEF749}" dt="2017-10-04T14:08:59.674" v="902" actId="208"/>
          <ac:spMkLst>
            <pc:docMk/>
            <pc:sldMk cId="1588027142" sldId="386"/>
            <ac:spMk id="18" creationId="{0095E9FD-F7BC-4E5D-B598-905A08C83216}"/>
          </ac:spMkLst>
        </pc:spChg>
        <pc:spChg chg="mod">
          <ac:chgData name="Skrabanek Pavel" userId="38d2ea11-e460-4ee9-aa28-44bb1ab9e556" providerId="ADAL" clId="{D21DF0A8-59B5-47A9-B609-A52A74AEF749}" dt="2017-10-04T14:08:59.674" v="902" actId="208"/>
          <ac:spMkLst>
            <pc:docMk/>
            <pc:sldMk cId="1588027142" sldId="386"/>
            <ac:spMk id="19" creationId="{81EA9C28-31AC-436F-A085-5E4F930ABBF8}"/>
          </ac:spMkLst>
        </pc:spChg>
        <pc:spChg chg="mod">
          <ac:chgData name="Skrabanek Pavel" userId="38d2ea11-e460-4ee9-aa28-44bb1ab9e556" providerId="ADAL" clId="{D21DF0A8-59B5-47A9-B609-A52A74AEF749}" dt="2017-10-04T14:08:59.674" v="902" actId="208"/>
          <ac:spMkLst>
            <pc:docMk/>
            <pc:sldMk cId="1588027142" sldId="386"/>
            <ac:spMk id="20" creationId="{0095E9FD-F7BC-4E5D-B598-905A08C83216}"/>
          </ac:spMkLst>
        </pc:spChg>
        <pc:spChg chg="mod">
          <ac:chgData name="Skrabanek Pavel" userId="38d2ea11-e460-4ee9-aa28-44bb1ab9e556" providerId="ADAL" clId="{D21DF0A8-59B5-47A9-B609-A52A74AEF749}" dt="2017-10-04T14:08:59.674" v="902" actId="208"/>
          <ac:spMkLst>
            <pc:docMk/>
            <pc:sldMk cId="1588027142" sldId="386"/>
            <ac:spMk id="21" creationId="{207C4FE6-4888-48C1-B1C3-5492E9DF7287}"/>
          </ac:spMkLst>
        </pc:spChg>
        <pc:spChg chg="mod">
          <ac:chgData name="Skrabanek Pavel" userId="38d2ea11-e460-4ee9-aa28-44bb1ab9e556" providerId="ADAL" clId="{D21DF0A8-59B5-47A9-B609-A52A74AEF749}" dt="2017-10-04T14:08:59.674" v="902" actId="208"/>
          <ac:spMkLst>
            <pc:docMk/>
            <pc:sldMk cId="1588027142" sldId="386"/>
            <ac:spMk id="22" creationId="{0095E9FD-F7BC-4E5D-B598-905A08C83216}"/>
          </ac:spMkLst>
        </pc:spChg>
        <pc:spChg chg="mod">
          <ac:chgData name="Skrabanek Pavel" userId="38d2ea11-e460-4ee9-aa28-44bb1ab9e556" providerId="ADAL" clId="{D21DF0A8-59B5-47A9-B609-A52A74AEF749}" dt="2017-10-04T14:08:59.674" v="902" actId="208"/>
          <ac:spMkLst>
            <pc:docMk/>
            <pc:sldMk cId="1588027142" sldId="386"/>
            <ac:spMk id="23" creationId="{0095E9FD-F7BC-4E5D-B598-905A08C83216}"/>
          </ac:spMkLst>
        </pc:spChg>
        <pc:spChg chg="mod">
          <ac:chgData name="Skrabanek Pavel" userId="38d2ea11-e460-4ee9-aa28-44bb1ab9e556" providerId="ADAL" clId="{D21DF0A8-59B5-47A9-B609-A52A74AEF749}" dt="2017-10-04T14:08:59.674" v="902" actId="208"/>
          <ac:spMkLst>
            <pc:docMk/>
            <pc:sldMk cId="1588027142" sldId="386"/>
            <ac:spMk id="26" creationId="{118E9FB6-36F3-43BD-A4D6-6D69CAE27CCB}"/>
          </ac:spMkLst>
        </pc:spChg>
        <pc:spChg chg="add mod">
          <ac:chgData name="Skrabanek Pavel" userId="38d2ea11-e460-4ee9-aa28-44bb1ab9e556" providerId="ADAL" clId="{D21DF0A8-59B5-47A9-B609-A52A74AEF749}" dt="2017-10-04T14:09:20.026" v="904" actId="1076"/>
          <ac:spMkLst>
            <pc:docMk/>
            <pc:sldMk cId="1588027142" sldId="386"/>
            <ac:spMk id="31" creationId="{7A553DB0-1A4F-4F02-834F-9EB3C9DE7756}"/>
          </ac:spMkLst>
        </pc:spChg>
      </pc:sldChg>
      <pc:sldChg chg="addSp delSp modSp add delAnim modAnim">
        <pc:chgData name="Skrabanek Pavel" userId="38d2ea11-e460-4ee9-aa28-44bb1ab9e556" providerId="ADAL" clId="{D21DF0A8-59B5-47A9-B609-A52A74AEF749}" dt="2017-10-05T04:13:42.178" v="1894" actId="14100"/>
        <pc:sldMkLst>
          <pc:docMk/>
          <pc:sldMk cId="4001502850" sldId="387"/>
        </pc:sldMkLst>
        <pc:spChg chg="del">
          <ac:chgData name="Skrabanek Pavel" userId="38d2ea11-e460-4ee9-aa28-44bb1ab9e556" providerId="ADAL" clId="{D21DF0A8-59B5-47A9-B609-A52A74AEF749}" dt="2017-10-05T04:09:05.578" v="1729" actId="478"/>
          <ac:spMkLst>
            <pc:docMk/>
            <pc:sldMk cId="4001502850" sldId="387"/>
            <ac:spMk id="2" creationId="{6A5867D1-F802-41AB-9A85-C85C2B1EC2E8}"/>
          </ac:spMkLst>
        </pc:spChg>
        <pc:spChg chg="add mod">
          <ac:chgData name="Skrabanek Pavel" userId="38d2ea11-e460-4ee9-aa28-44bb1ab9e556" providerId="ADAL" clId="{D21DF0A8-59B5-47A9-B609-A52A74AEF749}" dt="2017-10-05T04:09:30.940" v="1735" actId="20577"/>
          <ac:spMkLst>
            <pc:docMk/>
            <pc:sldMk cId="4001502850" sldId="387"/>
            <ac:spMk id="46" creationId="{06CE9904-AFD4-4A9E-94FC-EC60DA722814}"/>
          </ac:spMkLst>
        </pc:spChg>
        <pc:spChg chg="add mod">
          <ac:chgData name="Skrabanek Pavel" userId="38d2ea11-e460-4ee9-aa28-44bb1ab9e556" providerId="ADAL" clId="{D21DF0A8-59B5-47A9-B609-A52A74AEF749}" dt="2017-10-05T04:10:06.202" v="1797" actId="20577"/>
          <ac:spMkLst>
            <pc:docMk/>
            <pc:sldMk cId="4001502850" sldId="387"/>
            <ac:spMk id="47" creationId="{1E41532C-9A1E-4300-AD72-B730206119FA}"/>
          </ac:spMkLst>
        </pc:spChg>
        <pc:spChg chg="add mod">
          <ac:chgData name="Skrabanek Pavel" userId="38d2ea11-e460-4ee9-aa28-44bb1ab9e556" providerId="ADAL" clId="{D21DF0A8-59B5-47A9-B609-A52A74AEF749}" dt="2017-10-05T04:13:33.554" v="1887" actId="20577"/>
          <ac:spMkLst>
            <pc:docMk/>
            <pc:sldMk cId="4001502850" sldId="387"/>
            <ac:spMk id="48" creationId="{EE06D4AB-DAA5-4CE8-96FA-06AD2AD92045}"/>
          </ac:spMkLst>
        </pc:spChg>
        <pc:spChg chg="add mod">
          <ac:chgData name="Skrabanek Pavel" userId="38d2ea11-e460-4ee9-aa28-44bb1ab9e556" providerId="ADAL" clId="{D21DF0A8-59B5-47A9-B609-A52A74AEF749}" dt="2017-10-05T04:13:24.224" v="1880" actId="20577"/>
          <ac:spMkLst>
            <pc:docMk/>
            <pc:sldMk cId="4001502850" sldId="387"/>
            <ac:spMk id="49" creationId="{28CCF74B-487F-4853-9481-BD4696D8BC93}"/>
          </ac:spMkLst>
        </pc:spChg>
        <pc:spChg chg="add del">
          <ac:chgData name="Skrabanek Pavel" userId="38d2ea11-e460-4ee9-aa28-44bb1ab9e556" providerId="ADAL" clId="{D21DF0A8-59B5-47A9-B609-A52A74AEF749}" dt="2017-10-05T04:10:00.071" v="1790" actId="478"/>
          <ac:spMkLst>
            <pc:docMk/>
            <pc:sldMk cId="4001502850" sldId="387"/>
            <ac:spMk id="50" creationId="{BB76C855-9B8B-495F-BB19-51D602D211F9}"/>
          </ac:spMkLst>
        </pc:spChg>
        <pc:spChg chg="add mod">
          <ac:chgData name="Skrabanek Pavel" userId="38d2ea11-e460-4ee9-aa28-44bb1ab9e556" providerId="ADAL" clId="{D21DF0A8-59B5-47A9-B609-A52A74AEF749}" dt="2017-10-05T04:13:42.178" v="1894" actId="14100"/>
          <ac:spMkLst>
            <pc:docMk/>
            <pc:sldMk cId="4001502850" sldId="387"/>
            <ac:spMk id="51" creationId="{6556C7D0-42DC-4452-86E7-8824D59B5A50}"/>
          </ac:spMkLst>
        </pc:spChg>
        <pc:spChg chg="add del">
          <ac:chgData name="Skrabanek Pavel" userId="38d2ea11-e460-4ee9-aa28-44bb1ab9e556" providerId="ADAL" clId="{D21DF0A8-59B5-47A9-B609-A52A74AEF749}" dt="2017-10-05T04:11:18.979" v="1831" actId="478"/>
          <ac:spMkLst>
            <pc:docMk/>
            <pc:sldMk cId="4001502850" sldId="387"/>
            <ac:spMk id="52" creationId="{3B3F4375-9E43-469B-BF84-68422D628DE5}"/>
          </ac:spMkLst>
        </pc:spChg>
        <pc:spChg chg="add mod">
          <ac:chgData name="Skrabanek Pavel" userId="38d2ea11-e460-4ee9-aa28-44bb1ab9e556" providerId="ADAL" clId="{D21DF0A8-59B5-47A9-B609-A52A74AEF749}" dt="2017-10-05T04:11:06.623" v="1826" actId="20577"/>
          <ac:spMkLst>
            <pc:docMk/>
            <pc:sldMk cId="4001502850" sldId="387"/>
            <ac:spMk id="53" creationId="{785094BD-9B4E-438C-892E-FD6A07EE5208}"/>
          </ac:spMkLst>
        </pc:spChg>
        <pc:spChg chg="add">
          <ac:chgData name="Skrabanek Pavel" userId="38d2ea11-e460-4ee9-aa28-44bb1ab9e556" providerId="ADAL" clId="{D21DF0A8-59B5-47A9-B609-A52A74AEF749}" dt="2017-10-05T04:09:25.823" v="1731" actId="14100"/>
          <ac:spMkLst>
            <pc:docMk/>
            <pc:sldMk cId="4001502850" sldId="387"/>
            <ac:spMk id="54" creationId="{29F81A31-3353-47C1-ADEF-DB8B69E94602}"/>
          </ac:spMkLst>
        </pc:spChg>
        <pc:spChg chg="add">
          <ac:chgData name="Skrabanek Pavel" userId="38d2ea11-e460-4ee9-aa28-44bb1ab9e556" providerId="ADAL" clId="{D21DF0A8-59B5-47A9-B609-A52A74AEF749}" dt="2017-10-05T04:09:25.823" v="1731" actId="14100"/>
          <ac:spMkLst>
            <pc:docMk/>
            <pc:sldMk cId="4001502850" sldId="387"/>
            <ac:spMk id="55" creationId="{815E407E-E4EC-487A-A701-448114F4A420}"/>
          </ac:spMkLst>
        </pc:spChg>
        <pc:spChg chg="add del">
          <ac:chgData name="Skrabanek Pavel" userId="38d2ea11-e460-4ee9-aa28-44bb1ab9e556" providerId="ADAL" clId="{D21DF0A8-59B5-47A9-B609-A52A74AEF749}" dt="2017-10-05T04:09:58.383" v="1789" actId="478"/>
          <ac:spMkLst>
            <pc:docMk/>
            <pc:sldMk cId="4001502850" sldId="387"/>
            <ac:spMk id="57" creationId="{CA053131-5367-4213-B4DE-815AC2699C0E}"/>
          </ac:spMkLst>
        </pc:spChg>
        <pc:spChg chg="add del">
          <ac:chgData name="Skrabanek Pavel" userId="38d2ea11-e460-4ee9-aa28-44bb1ab9e556" providerId="ADAL" clId="{D21DF0A8-59B5-47A9-B609-A52A74AEF749}" dt="2017-10-05T04:11:18.979" v="1831" actId="478"/>
          <ac:spMkLst>
            <pc:docMk/>
            <pc:sldMk cId="4001502850" sldId="387"/>
            <ac:spMk id="58" creationId="{319C695E-9243-48FD-AFBE-7E2800A40B9F}"/>
          </ac:spMkLst>
        </pc:spChg>
        <pc:spChg chg="add del">
          <ac:chgData name="Skrabanek Pavel" userId="38d2ea11-e460-4ee9-aa28-44bb1ab9e556" providerId="ADAL" clId="{D21DF0A8-59B5-47A9-B609-A52A74AEF749}" dt="2017-10-05T04:11:18.979" v="1831" actId="478"/>
          <ac:spMkLst>
            <pc:docMk/>
            <pc:sldMk cId="4001502850" sldId="387"/>
            <ac:spMk id="59" creationId="{ED97CFFA-B2CB-4726-BA20-69F954F6CA9F}"/>
          </ac:spMkLst>
        </pc:spChg>
        <pc:spChg chg="add del">
          <ac:chgData name="Skrabanek Pavel" userId="38d2ea11-e460-4ee9-aa28-44bb1ab9e556" providerId="ADAL" clId="{D21DF0A8-59B5-47A9-B609-A52A74AEF749}" dt="2017-10-05T04:11:18.979" v="1831" actId="478"/>
          <ac:spMkLst>
            <pc:docMk/>
            <pc:sldMk cId="4001502850" sldId="387"/>
            <ac:spMk id="60" creationId="{D6A00435-791F-444A-A987-A997CB630F48}"/>
          </ac:spMkLst>
        </pc:spChg>
        <pc:spChg chg="add del">
          <ac:chgData name="Skrabanek Pavel" userId="38d2ea11-e460-4ee9-aa28-44bb1ab9e556" providerId="ADAL" clId="{D21DF0A8-59B5-47A9-B609-A52A74AEF749}" dt="2017-10-05T04:11:18.979" v="1831" actId="478"/>
          <ac:spMkLst>
            <pc:docMk/>
            <pc:sldMk cId="4001502850" sldId="387"/>
            <ac:spMk id="61" creationId="{53D87519-18D0-4F5F-9D12-CF21CBA456F2}"/>
          </ac:spMkLst>
        </pc:spChg>
        <pc:spChg chg="del">
          <ac:chgData name="Skrabanek Pavel" userId="38d2ea11-e460-4ee9-aa28-44bb1ab9e556" providerId="ADAL" clId="{D21DF0A8-59B5-47A9-B609-A52A74AEF749}" dt="2017-10-05T04:09:09.914" v="1730" actId="478"/>
          <ac:spMkLst>
            <pc:docMk/>
            <pc:sldMk cId="4001502850" sldId="387"/>
            <ac:spMk id="106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5T04:09:09.914" v="1730" actId="478"/>
          <ac:spMkLst>
            <pc:docMk/>
            <pc:sldMk cId="4001502850" sldId="387"/>
            <ac:spMk id="109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5T04:09:09.914" v="1730" actId="478"/>
          <ac:spMkLst>
            <pc:docMk/>
            <pc:sldMk cId="4001502850" sldId="387"/>
            <ac:spMk id="110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5T04:09:09.914" v="1730" actId="478"/>
          <ac:spMkLst>
            <pc:docMk/>
            <pc:sldMk cId="4001502850" sldId="387"/>
            <ac:spMk id="111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5T04:09:09.914" v="1730" actId="478"/>
          <ac:spMkLst>
            <pc:docMk/>
            <pc:sldMk cId="4001502850" sldId="387"/>
            <ac:spMk id="112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5T04:09:09.914" v="1730" actId="478"/>
          <ac:spMkLst>
            <pc:docMk/>
            <pc:sldMk cId="4001502850" sldId="387"/>
            <ac:spMk id="113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5T04:09:09.914" v="1730" actId="478"/>
          <ac:spMkLst>
            <pc:docMk/>
            <pc:sldMk cId="4001502850" sldId="387"/>
            <ac:spMk id="114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5T04:09:09.914" v="1730" actId="478"/>
          <ac:spMkLst>
            <pc:docMk/>
            <pc:sldMk cId="4001502850" sldId="387"/>
            <ac:spMk id="115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5T04:09:09.914" v="1730" actId="478"/>
          <ac:spMkLst>
            <pc:docMk/>
            <pc:sldMk cId="4001502850" sldId="387"/>
            <ac:spMk id="116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5T04:09:09.914" v="1730" actId="478"/>
          <ac:spMkLst>
            <pc:docMk/>
            <pc:sldMk cId="4001502850" sldId="387"/>
            <ac:spMk id="117" creationId="{00000000-0000-0000-0000-000000000000}"/>
          </ac:spMkLst>
        </pc:spChg>
        <pc:spChg chg="del">
          <ac:chgData name="Skrabanek Pavel" userId="38d2ea11-e460-4ee9-aa28-44bb1ab9e556" providerId="ADAL" clId="{D21DF0A8-59B5-47A9-B609-A52A74AEF749}" dt="2017-10-05T04:09:09.914" v="1730" actId="478"/>
          <ac:spMkLst>
            <pc:docMk/>
            <pc:sldMk cId="4001502850" sldId="387"/>
            <ac:spMk id="118" creationId="{00000000-0000-0000-0000-000000000000}"/>
          </ac:spMkLst>
        </pc:spChg>
      </pc:sldChg>
      <pc:sldChg chg="addSp delSp modSp add">
        <pc:chgData name="Skrabanek Pavel" userId="38d2ea11-e460-4ee9-aa28-44bb1ab9e556" providerId="ADAL" clId="{D21DF0A8-59B5-47A9-B609-A52A74AEF749}" dt="2017-10-05T04:21:31.830" v="1946" actId="1037"/>
        <pc:sldMkLst>
          <pc:docMk/>
          <pc:sldMk cId="3737835963" sldId="388"/>
        </pc:sldMkLst>
        <pc:spChg chg="add mod">
          <ac:chgData name="Skrabanek Pavel" userId="38d2ea11-e460-4ee9-aa28-44bb1ab9e556" providerId="ADAL" clId="{D21DF0A8-59B5-47A9-B609-A52A74AEF749}" dt="2017-10-05T04:20:59.729" v="1942" actId="1076"/>
          <ac:spMkLst>
            <pc:docMk/>
            <pc:sldMk cId="3737835963" sldId="388"/>
            <ac:spMk id="23" creationId="{D8272163-0502-4C05-8029-8C70F6FC51B2}"/>
          </ac:spMkLst>
        </pc:spChg>
        <pc:picChg chg="add mod ord">
          <ac:chgData name="Skrabanek Pavel" userId="38d2ea11-e460-4ee9-aa28-44bb1ab9e556" providerId="ADAL" clId="{D21DF0A8-59B5-47A9-B609-A52A74AEF749}" dt="2017-10-05T04:21:31.830" v="1946" actId="1037"/>
          <ac:picMkLst>
            <pc:docMk/>
            <pc:sldMk cId="3737835963" sldId="388"/>
            <ac:picMk id="3" creationId="{9E4496AE-583C-4937-8347-AC584992F9FD}"/>
          </ac:picMkLst>
        </pc:picChg>
        <pc:picChg chg="del">
          <ac:chgData name="Skrabanek Pavel" userId="38d2ea11-e460-4ee9-aa28-44bb1ab9e556" providerId="ADAL" clId="{D21DF0A8-59B5-47A9-B609-A52A74AEF749}" dt="2017-10-05T04:19:45.282" v="1926" actId="478"/>
          <ac:picMkLst>
            <pc:docMk/>
            <pc:sldMk cId="3737835963" sldId="388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4A24-5D0C-425B-A754-73B9834D0556}" type="datetimeFigureOut">
              <a:rPr lang="cs-CZ" smtClean="0"/>
              <a:t>25.09.2019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C19B-2310-400D-A20C-A402A13865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1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A2043-A55D-4372-A619-584CFB66312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95CDE-1A5D-4C8C-83D1-96E0ECC1336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CC3FA-57D8-428D-B8F8-7493A335D45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E360E-4AB8-4B5E-A997-5FCADD89643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D5E75-EF67-4F91-A28A-E44CB476A7B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56AEF-B4A1-45B2-ABE0-8D4C5416DA0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87ABD-8A48-46A5-BB06-9BC81812FF72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15C6E-F401-4AFC-8425-1705E755EB9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5DF10-17C7-47C1-8272-DF8C97EB5DC2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4E347-0288-4CCB-848D-9A6AE994817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70047-8955-4ABF-9709-CE728609B24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E91F6A-1805-4512-B3F4-FE0AEDE4A8D6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ýsledek obrázku pro machine 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9144000" cy="323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aoblený obdélník 22"/>
          <p:cNvSpPr/>
          <p:nvPr/>
        </p:nvSpPr>
        <p:spPr bwMode="auto">
          <a:xfrm>
            <a:off x="3347864" y="4431888"/>
            <a:ext cx="6336704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6" name="TextovéPole 25"/>
          <p:cNvSpPr txBox="1"/>
          <p:nvPr/>
        </p:nvSpPr>
        <p:spPr>
          <a:xfrm>
            <a:off x="3635896" y="4653136"/>
            <a:ext cx="559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cap="all" dirty="0">
                <a:solidFill>
                  <a:schemeClr val="bg1"/>
                </a:solidFill>
                <a:latin typeface="+mn-lt"/>
              </a:rPr>
              <a:t>Úvod do předmětu</a:t>
            </a:r>
          </a:p>
        </p:txBody>
      </p:sp>
      <p:sp>
        <p:nvSpPr>
          <p:cNvPr id="27" name="Zaoblený obdélník 26"/>
          <p:cNvSpPr/>
          <p:nvPr/>
        </p:nvSpPr>
        <p:spPr bwMode="auto">
          <a:xfrm>
            <a:off x="-546311" y="2819984"/>
            <a:ext cx="9324000" cy="1814711"/>
          </a:xfrm>
          <a:prstGeom prst="roundRect">
            <a:avLst>
              <a:gd name="adj" fmla="val 38173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105085" y="5635837"/>
            <a:ext cx="424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dirty="0" smtClean="0"/>
              <a:t>doc. Ing</a:t>
            </a:r>
            <a:r>
              <a:rPr lang="cs-CZ" sz="2400" b="1" dirty="0"/>
              <a:t>. </a:t>
            </a:r>
            <a:r>
              <a:rPr lang="cs-CZ" sz="2400" b="1" dirty="0" smtClean="0"/>
              <a:t>Petr Doležel, </a:t>
            </a:r>
            <a:r>
              <a:rPr lang="cs-CZ" sz="2400" b="1" dirty="0"/>
              <a:t>Ph.D.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114416" y="6046980"/>
            <a:ext cx="2811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/>
              <a:t>Email</a:t>
            </a:r>
            <a:r>
              <a:rPr lang="cs-CZ" sz="1600" dirty="0"/>
              <a:t>: </a:t>
            </a:r>
            <a:r>
              <a:rPr lang="cs-CZ" sz="1600" dirty="0" err="1" smtClean="0"/>
              <a:t>petr.dolezel</a:t>
            </a:r>
            <a:r>
              <a:rPr lang="en-US" sz="1600" dirty="0" smtClean="0"/>
              <a:t>@upce.cz</a:t>
            </a:r>
            <a:endParaRPr lang="cs-CZ" sz="1600" dirty="0"/>
          </a:p>
        </p:txBody>
      </p:sp>
      <p:sp>
        <p:nvSpPr>
          <p:cNvPr id="21" name="Obdélník 20"/>
          <p:cNvSpPr/>
          <p:nvPr/>
        </p:nvSpPr>
        <p:spPr>
          <a:xfrm>
            <a:off x="107504" y="6546830"/>
            <a:ext cx="2240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1" dirty="0"/>
              <a:t>T</a:t>
            </a:r>
            <a:r>
              <a:rPr lang="cs-CZ" sz="1600" b="1" dirty="0">
                <a:solidFill>
                  <a:schemeClr val="tx1"/>
                </a:solidFill>
              </a:rPr>
              <a:t>el</a:t>
            </a:r>
            <a:r>
              <a:rPr lang="cs-CZ" sz="1600" dirty="0">
                <a:solidFill>
                  <a:schemeClr val="tx1"/>
                </a:solidFill>
              </a:rPr>
              <a:t>. +420 466 </a:t>
            </a:r>
            <a:r>
              <a:rPr lang="cs-CZ" sz="1600" dirty="0" smtClean="0">
                <a:solidFill>
                  <a:schemeClr val="tx1"/>
                </a:solidFill>
              </a:rPr>
              <a:t>037</a:t>
            </a:r>
            <a:r>
              <a:rPr lang="cs-CZ" sz="1600" dirty="0">
                <a:solidFill>
                  <a:schemeClr val="tx1"/>
                </a:solidFill>
              </a:rPr>
              <a:t> </a:t>
            </a:r>
            <a:r>
              <a:rPr lang="cs-CZ" sz="1600" dirty="0" smtClean="0">
                <a:solidFill>
                  <a:schemeClr val="tx1"/>
                </a:solidFill>
              </a:rPr>
              <a:t>450</a:t>
            </a:r>
            <a:endParaRPr lang="cs-CZ" sz="16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114416" y="6316350"/>
            <a:ext cx="3737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/>
              <a:t>Kancelář</a:t>
            </a:r>
            <a:r>
              <a:rPr lang="cs-CZ" sz="1600" dirty="0"/>
              <a:t>: </a:t>
            </a:r>
            <a:r>
              <a:rPr lang="cs-CZ" sz="1600" dirty="0" smtClean="0"/>
              <a:t>02017</a:t>
            </a:r>
            <a:endParaRPr lang="cs-CZ" sz="1600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160308" y="2780928"/>
            <a:ext cx="7910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000" b="1" cap="all" dirty="0">
                <a:solidFill>
                  <a:schemeClr val="bg1"/>
                </a:solidFill>
                <a:latin typeface="+mn-lt"/>
              </a:rPr>
              <a:t>Základy umělé inteligence 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stavební kameny UI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2969153" y="3167643"/>
            <a:ext cx="2892014" cy="1240904"/>
          </a:xfrm>
          <a:prstGeom prst="ellipse">
            <a:avLst/>
          </a:prstGeom>
          <a:solidFill>
            <a:srgbClr val="BFBFBF">
              <a:alpha val="50196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Teorie pravděpodobnosti a statistika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2267744" y="4200206"/>
            <a:ext cx="2376264" cy="1224136"/>
          </a:xfrm>
          <a:prstGeom prst="ellipse">
            <a:avLst/>
          </a:prstGeom>
          <a:solidFill>
            <a:srgbClr val="BFBFBF">
              <a:alpha val="50196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Umělé formální jazyky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2451344" y="2420887"/>
            <a:ext cx="2099926" cy="953283"/>
          </a:xfrm>
          <a:prstGeom prst="ellipse">
            <a:avLst/>
          </a:prstGeom>
          <a:solidFill>
            <a:srgbClr val="BFBFBF">
              <a:alpha val="50196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Teorie grafů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81EA9C28-31AC-436F-A085-5E4F930ABBF8}"/>
              </a:ext>
            </a:extLst>
          </p:cNvPr>
          <p:cNvSpPr/>
          <p:nvPr/>
        </p:nvSpPr>
        <p:spPr>
          <a:xfrm>
            <a:off x="1340617" y="3104019"/>
            <a:ext cx="2099926" cy="1368152"/>
          </a:xfrm>
          <a:prstGeom prst="ellipse">
            <a:avLst/>
          </a:prstGeom>
          <a:solidFill>
            <a:srgbClr val="BFBFBF">
              <a:alpha val="50196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Teorie rozhodování a teorie her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4429742" y="2420886"/>
            <a:ext cx="2099926" cy="1001253"/>
          </a:xfrm>
          <a:prstGeom prst="ellipse">
            <a:avLst/>
          </a:prstGeom>
          <a:solidFill>
            <a:srgbClr val="FF6600">
              <a:alpha val="50196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Teorie fuzzy množin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5479705" y="3167643"/>
            <a:ext cx="2099926" cy="1368152"/>
          </a:xfrm>
          <a:prstGeom prst="ellipse">
            <a:avLst/>
          </a:prstGeom>
          <a:solidFill>
            <a:srgbClr val="BFBFBF">
              <a:alpha val="50196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Umělé neuronové sítě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4390003" y="4137695"/>
            <a:ext cx="1988973" cy="1224136"/>
          </a:xfrm>
          <a:prstGeom prst="ellipse">
            <a:avLst/>
          </a:prstGeom>
          <a:solidFill>
            <a:srgbClr val="BFBFBF">
              <a:alpha val="50196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Metody rozhodování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4A505B52-1AC4-4CD2-9DD9-D51BD708379B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66701CB6-6164-41B6-AAFF-FADB71C8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5EF9B8A1-A6F7-4F3E-A41B-D6071DFA7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B1D0ECB3-91FB-40CA-8773-D40A7762C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324B07D1-9F0D-440B-8B67-A30B47666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4" name="Rectangle 14">
            <a:extLst>
              <a:ext uri="{FF2B5EF4-FFF2-40B4-BE49-F238E27FC236}">
                <a16:creationId xmlns:a16="http://schemas.microsoft.com/office/drawing/2014/main" id="{5D736420-5D60-4178-A5E0-D906D0756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924036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Základy budou </a:t>
            </a:r>
            <a:r>
              <a:rPr lang="cs-CZ" sz="2000" b="1" dirty="0" smtClean="0"/>
              <a:t>probrány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90605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stavební kameny UI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2969153" y="3167643"/>
            <a:ext cx="2892014" cy="1240904"/>
          </a:xfrm>
          <a:prstGeom prst="ellipse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Teorie pravděpodobnosti a statistika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2267744" y="4200206"/>
            <a:ext cx="2376264" cy="1224136"/>
          </a:xfrm>
          <a:prstGeom prst="ellipse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Umělé formální jazyky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2451344" y="2420887"/>
            <a:ext cx="2099926" cy="953283"/>
          </a:xfrm>
          <a:prstGeom prst="ellipse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Teorie grafů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81EA9C28-31AC-436F-A085-5E4F930ABBF8}"/>
              </a:ext>
            </a:extLst>
          </p:cNvPr>
          <p:cNvSpPr/>
          <p:nvPr/>
        </p:nvSpPr>
        <p:spPr>
          <a:xfrm>
            <a:off x="1340617" y="3104019"/>
            <a:ext cx="2099926" cy="1368152"/>
          </a:xfrm>
          <a:prstGeom prst="ellipse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Teorie rozhodování a teorie her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4429742" y="2420886"/>
            <a:ext cx="2099926" cy="1001253"/>
          </a:xfrm>
          <a:prstGeom prst="ellipse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Teorie fuzzy množin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5479705" y="3167643"/>
            <a:ext cx="2099926" cy="1368152"/>
          </a:xfrm>
          <a:prstGeom prst="ellipse">
            <a:avLst/>
          </a:prstGeom>
          <a:solidFill>
            <a:srgbClr val="00FFFF">
              <a:alpha val="50196"/>
            </a:srgbClr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Umělé neuronové sítě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4390003" y="4137695"/>
            <a:ext cx="1988973" cy="1224136"/>
          </a:xfrm>
          <a:prstGeom prst="ellipse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Metody rozhodování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4A505B52-1AC4-4CD2-9DD9-D51BD708379B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66701CB6-6164-41B6-AAFF-FADB71C8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5EF9B8A1-A6F7-4F3E-A41B-D6071DFA7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B1D0ECB3-91FB-40CA-8773-D40A7762C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324B07D1-9F0D-440B-8B67-A30B47666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4" name="Rectangle 14">
            <a:extLst>
              <a:ext uri="{FF2B5EF4-FFF2-40B4-BE49-F238E27FC236}">
                <a16:creationId xmlns:a16="http://schemas.microsoft.com/office/drawing/2014/main" id="{2B84275B-8F14-42F4-A08F-37837E8B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924036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Je </a:t>
            </a:r>
            <a:r>
              <a:rPr lang="cs-CZ" sz="2000" b="1" dirty="0" smtClean="0"/>
              <a:t>vyučováno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1030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3881535" y="2420634"/>
            <a:ext cx="1728192" cy="1224136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Metody strojového učení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3480186" y="3429000"/>
            <a:ext cx="2099926" cy="1240904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Meta-heuristické optimalizační algoritmy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2051720" y="2672916"/>
            <a:ext cx="2099926" cy="1368152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Metody prohledávání stavového prostoru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E81E4B24-FF9F-4DCA-A380-1219E74DCB90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703BA420-B5D5-4C2F-BF2E-797A93CC2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39E448F3-D749-4750-BBBA-DC7C12C4D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29D63784-E2A8-465A-AD5E-15BB5C3F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0C01F753-AE8A-406E-9383-8238AECF6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1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Metody strojového učení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Meta-heuristické optimalizační algoritmy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Metody prohledávání stavového prostoru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84D06AF6-7556-4B23-B168-3F20C666C110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88B69AA7-F186-44E8-97BA-20C959A2A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23F55C52-5D6B-4D27-ADF2-89E3E90A3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94F25959-E323-4BC2-B571-0423E8ADC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94CF1BC4-B1B1-4803-BEE2-687790383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3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strojového učení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Meta-heuristické optimalizační algoritmy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Metody prohledávání stavového prostoru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5271"/>
            <a:ext cx="9144000" cy="1887458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B121EB9-11CF-4531-88C8-7BF75C2D58EC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5694BE78-9A89-4423-AC1B-6E419EE75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FCA027E9-7C9A-4585-82C7-91F2FF8D5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95DF9935-D4AD-4E21-96DC-F558019EA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7BBDA286-A8C4-4E61-9A37-59F975C35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0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28DBCC2D-186B-4A49-A499-08548C31A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130"/>
            <a:ext cx="9144000" cy="5128198"/>
          </a:xfrm>
          <a:prstGeom prst="rect">
            <a:avLst/>
          </a:prstGeom>
        </p:spPr>
      </p:pic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strojového učení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Meta-heuristické optimalizační algoritmy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Metody prohledávání stavového prostoru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7ED024DA-6FAA-4869-BC21-A62ABD85B70F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BF275AAC-EC2E-4C98-9C4E-3F25F5A5C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817C9D2A-A0DC-4FE9-8DC1-4205CB2AD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A6E09A6A-3898-4632-958E-F99B6CE7A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D5E4CB9E-04A9-4CDB-9172-93C2D63B5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56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3368268-2500-4590-ABEA-AB01221F1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130"/>
            <a:ext cx="9144000" cy="5128198"/>
          </a:xfrm>
          <a:prstGeom prst="rect">
            <a:avLst/>
          </a:prstGeom>
        </p:spPr>
      </p:pic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strojového učení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Meta-heuristické optimalizační algoritmy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Metody prohledávání stavového prostoru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7ED024DA-6FAA-4869-BC21-A62ABD85B70F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BF275AAC-EC2E-4C98-9C4E-3F25F5A5C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817C9D2A-A0DC-4FE9-8DC1-4205CB2AD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A6E09A6A-3898-4632-958E-F99B6CE7A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D5E4CB9E-04A9-4CDB-9172-93C2D63B5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0" name="Rectangle 14">
            <a:extLst>
              <a:ext uri="{FF2B5EF4-FFF2-40B4-BE49-F238E27FC236}">
                <a16:creationId xmlns:a16="http://schemas.microsoft.com/office/drawing/2014/main" id="{61993DC0-F219-4BA2-ACD7-F8D346EDF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8912"/>
            <a:ext cx="233975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Budou </a:t>
            </a:r>
            <a:r>
              <a:rPr lang="cs-CZ" sz="2000" b="1" dirty="0" smtClean="0"/>
              <a:t>probrány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55645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strojového učení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Meta-heuristické optimalizační algoritmy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Metody prohledávání stavového prostoru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" y="2204864"/>
            <a:ext cx="9144000" cy="3422786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7341D274-0F75-4CDD-8A00-8998902879D9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7D63DBAF-4EE3-4680-99EA-85BC27567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F12A558C-6642-4B06-A970-4FD4BE0F6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5A1CB8C5-5F76-4E70-9ADC-1DE1A9A7F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D7E9E451-7651-4BED-80C8-6D5F234D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69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strojového učení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Meta-heuristické optimalizační algoritmy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Metody prohledávání stavového prostoru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7341D274-0F75-4CDD-8A00-8998902879D9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7D63DBAF-4EE3-4680-99EA-85BC27567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F12A558C-6642-4B06-A970-4FD4BE0F6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5A1CB8C5-5F76-4E70-9ADC-1DE1A9A7F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D7E9E451-7651-4BED-80C8-6D5F234D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pic>
        <p:nvPicPr>
          <p:cNvPr id="5" name="Obrázek 4">
            <a:extLst>
              <a:ext uri="{FF2B5EF4-FFF2-40B4-BE49-F238E27FC236}">
                <a16:creationId xmlns:a16="http://schemas.microsoft.com/office/drawing/2014/main" id="{EC525C27-1DAD-45E1-8A21-A136DB65A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" y="2204864"/>
            <a:ext cx="9144000" cy="3417288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0C9C8EEF-E35F-4E1B-A5DE-08B4446BE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004809"/>
            <a:ext cx="233975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Budou </a:t>
            </a:r>
            <a:r>
              <a:rPr lang="cs-CZ" sz="2000" b="1" dirty="0" smtClean="0"/>
              <a:t>probrány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2884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strojového učení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Meta-heuristické optimalizační algoritmy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prohledávání stavového prostoru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8708"/>
            <a:ext cx="9144000" cy="9405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116DDE0-C11A-4A01-BB3A-F246A3341A51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052D5FD2-5A47-4DDD-ADBF-B8D2779FE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9472CBA0-80DE-4E67-AA28-932E35B13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4CC2FF12-D7E7-4AB1-BB88-8ACC2CD08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CED443F7-ABAD-40F3-8C1D-3835365B4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73" name="Zaoblený obdélník 72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74" name="TextovéPole 73"/>
          <p:cNvSpPr txBox="1"/>
          <p:nvPr/>
        </p:nvSpPr>
        <p:spPr>
          <a:xfrm>
            <a:off x="62687" y="219842"/>
            <a:ext cx="5737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Základní informace a podmínky</a:t>
            </a:r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Výuka</a:t>
            </a: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612000" y="119675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2 hodiny přednášek + 3 hodiny cvičení</a:t>
            </a:r>
          </a:p>
        </p:txBody>
      </p:sp>
      <p:sp>
        <p:nvSpPr>
          <p:cNvPr id="79" name="Zaoblený obdélník 78"/>
          <p:cNvSpPr/>
          <p:nvPr/>
        </p:nvSpPr>
        <p:spPr bwMode="auto">
          <a:xfrm>
            <a:off x="468000" y="132258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80" name="Rectangle 14"/>
          <p:cNvSpPr>
            <a:spLocks noChangeArrowheads="1"/>
          </p:cNvSpPr>
          <p:nvPr/>
        </p:nvSpPr>
        <p:spPr bwMode="auto">
          <a:xfrm>
            <a:off x="612000" y="1488066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účast na cvičeních ani přednáškách není povinná</a:t>
            </a:r>
          </a:p>
        </p:txBody>
      </p:sp>
      <p:sp>
        <p:nvSpPr>
          <p:cNvPr id="81" name="Zaoblený obdélník 80"/>
          <p:cNvSpPr/>
          <p:nvPr/>
        </p:nvSpPr>
        <p:spPr bwMode="auto">
          <a:xfrm>
            <a:off x="468000" y="160824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612000" y="3090446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podmínky připuštění ke zkoušce:</a:t>
            </a:r>
          </a:p>
        </p:txBody>
      </p:sp>
      <p:sp>
        <p:nvSpPr>
          <p:cNvPr id="84" name="Zaoblený obdélník 83"/>
          <p:cNvSpPr/>
          <p:nvPr/>
        </p:nvSpPr>
        <p:spPr bwMode="auto">
          <a:xfrm>
            <a:off x="468000" y="321628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63489" y="2092786"/>
            <a:ext cx="5603296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Podmínky pro úspěšné zakončení předmětu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12000" y="2511100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předmět zakončený </a:t>
            </a:r>
            <a:r>
              <a:rPr lang="cs-CZ" sz="1600" b="1" dirty="0"/>
              <a:t>ústní</a:t>
            </a:r>
            <a:r>
              <a:rPr lang="cs-CZ" sz="1600" dirty="0"/>
              <a:t> zkouškou</a:t>
            </a:r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68000" y="263693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612000" y="2802414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zkouška pokrývá </a:t>
            </a:r>
            <a:r>
              <a:rPr lang="cs-CZ" sz="1600" b="1" dirty="0"/>
              <a:t>celé</a:t>
            </a:r>
            <a:r>
              <a:rPr lang="cs-CZ" sz="1600" dirty="0"/>
              <a:t> probrané </a:t>
            </a:r>
            <a:r>
              <a:rPr lang="cs-CZ" sz="1600" dirty="0" smtClean="0"/>
              <a:t>učivo</a:t>
            </a:r>
            <a:endParaRPr lang="cs-CZ" sz="1600" dirty="0"/>
          </a:p>
        </p:txBody>
      </p:sp>
      <p:sp>
        <p:nvSpPr>
          <p:cNvPr id="89" name="Zaoblený obdélník 88"/>
          <p:cNvSpPr/>
          <p:nvPr/>
        </p:nvSpPr>
        <p:spPr bwMode="auto">
          <a:xfrm>
            <a:off x="468000" y="291326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90" name="Rectangle 14"/>
          <p:cNvSpPr>
            <a:spLocks noChangeArrowheads="1"/>
          </p:cNvSpPr>
          <p:nvPr/>
        </p:nvSpPr>
        <p:spPr bwMode="auto">
          <a:xfrm>
            <a:off x="936000" y="3382253"/>
            <a:ext cx="766844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samostatné vypracování a </a:t>
            </a:r>
            <a:r>
              <a:rPr lang="cs-CZ" sz="1600" dirty="0" smtClean="0"/>
              <a:t>odevzdání zadaných prací</a:t>
            </a:r>
            <a:endParaRPr lang="cs-CZ" sz="1600" dirty="0"/>
          </a:p>
        </p:txBody>
      </p:sp>
      <p:sp>
        <p:nvSpPr>
          <p:cNvPr id="92" name="Zaoblený obdélník 91"/>
          <p:cNvSpPr/>
          <p:nvPr/>
        </p:nvSpPr>
        <p:spPr bwMode="auto">
          <a:xfrm>
            <a:off x="792000" y="350290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800"/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13455DC5-0248-412D-8CBB-6A041BF3E3C2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02FFC96B-A5F5-42C5-9C93-994EAE2B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B890ECE5-8FC1-4567-832F-237806F02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9" name="Text Box 2">
              <a:extLst>
                <a:ext uri="{FF2B5EF4-FFF2-40B4-BE49-F238E27FC236}">
                  <a16:creationId xmlns:a16="http://schemas.microsoft.com/office/drawing/2014/main" id="{7D69230D-D9AE-4F34-BE87-819710BAF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C1A60D03-4630-498D-85C8-F2F421CF3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9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538"/>
            <a:ext cx="9144000" cy="5025065"/>
          </a:xfrm>
          <a:prstGeom prst="rect">
            <a:avLst/>
          </a:prstGeom>
        </p:spPr>
      </p:pic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strojového učení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Meta-heuristické optimalizační algoritmy</a:t>
            </a: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prohledávání stavového prostoru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71E7F5F1-A7B0-4EBB-9038-EC83781EC5D0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3436C758-9370-45D6-BA1E-14F2271F3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FD5D723B-3CD5-427A-897F-01FE2ACFC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42233A39-3634-4CF3-8F8A-A7E8E78C5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6BC58C4C-A8F4-470A-B816-15F86A4F9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6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9E4496AE-583C-4937-8347-AC584992F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71" y="1278091"/>
            <a:ext cx="9159690" cy="5025600"/>
          </a:xfrm>
          <a:prstGeom prst="rect">
            <a:avLst/>
          </a:prstGeom>
        </p:spPr>
      </p:pic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strojového učení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Meta-heuristické optimalizační algoritmy</a:t>
            </a: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prohledávání stavového prostoru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71E7F5F1-A7B0-4EBB-9038-EC83781EC5D0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3436C758-9370-45D6-BA1E-14F2271F3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FD5D723B-3CD5-427A-897F-01FE2ACFC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42233A39-3634-4CF3-8F8A-A7E8E78C5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6BC58C4C-A8F4-470A-B816-15F86A4F9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D8272163-0502-4C05-8029-8C70F6FC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994" y="2467371"/>
            <a:ext cx="215429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Probírány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373783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93" y="650315"/>
            <a:ext cx="7053613" cy="6282679"/>
          </a:xfrm>
          <a:prstGeom prst="rect">
            <a:avLst/>
          </a:prstGeom>
        </p:spPr>
      </p:pic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strojového učení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Meta-heuristické optimalizační algoritmy</a:t>
            </a: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prohledávání stavového prostoru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251A4C47-7093-403B-B749-F0E9F693CE49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F5B01F8D-603A-422F-A25D-B4EF0237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62583B31-726A-4A59-9C18-F2663360C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2496ECE7-4F84-4F72-B3B4-D8CF3BE08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F3376121-F5A7-44EA-B389-2BDC87679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11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40B4F9B2-68F2-4BCF-90E6-C48B72055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" y="651600"/>
            <a:ext cx="7064197" cy="6282000"/>
          </a:xfrm>
          <a:prstGeom prst="rect">
            <a:avLst/>
          </a:prstGeom>
        </p:spPr>
      </p:pic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strojového učení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Meta-heuristické optimalizační algoritmy</a:t>
            </a: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prohledávání stavového prostoru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251A4C47-7093-403B-B749-F0E9F693CE49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F5B01F8D-603A-422F-A25D-B4EF0237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62583B31-726A-4A59-9C18-F2663360C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2496ECE7-4F84-4F72-B3B4-D8CF3BE08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F3376121-F5A7-44EA-B389-2BDC87679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B70B516E-8D43-40ED-9CD1-D54E54172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113" y="2931582"/>
            <a:ext cx="215429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Probírány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3222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Metody strojového učení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Meta-heuristické optimalizační algoritmy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prohledávání stavového prostoru</a:t>
            </a: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228"/>
            <a:ext cx="9144000" cy="1109544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5B8A6BC5-6021-40AA-A088-A9A5874401F1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D2735682-90E6-4C3A-B544-29E2F72D8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1DE96142-5493-4142-9D99-8C21AACE7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F3334F04-3076-47EA-A287-6425381F1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5C4E370C-2E58-480C-8DBD-D05F75E39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0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964"/>
            <a:ext cx="9144000" cy="5241388"/>
          </a:xfrm>
          <a:prstGeom prst="rect">
            <a:avLst/>
          </a:prstGeom>
        </p:spPr>
      </p:pic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Metody strojového učení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Meta-heuristické optimalizační algoritmy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prohledávání stavového prostoru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0D7319A1-2378-474B-864C-975D8577AB6A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51C077C6-67BD-4B15-B61E-B70112E4A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69E201C3-C53A-4FDE-A7CB-B218401C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0D29337D-A480-4959-85A8-6F29DC886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C31D753-3AFC-45F6-91D0-A97F767C8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4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F48E1A0-56E8-4F1E-93D0-2B48BCE3D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384"/>
            <a:ext cx="9144000" cy="5232968"/>
          </a:xfrm>
          <a:prstGeom prst="rect">
            <a:avLst/>
          </a:prstGeom>
        </p:spPr>
      </p:pic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Metody strojového učení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Meta-heuristické optimalizační algoritmy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prohledávání stavového prostoru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0D7319A1-2378-474B-864C-975D8577AB6A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51C077C6-67BD-4B15-B61E-B70112E4A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69E201C3-C53A-4FDE-A7CB-B218401C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0D29337D-A480-4959-85A8-6F29DC886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C31D753-3AFC-45F6-91D0-A97F767C8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A3F5740F-4B26-401B-85B8-CE52EFB4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253" y="5815136"/>
            <a:ext cx="215429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Probírány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5556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33"/>
            <a:ext cx="9144000" cy="3988351"/>
          </a:xfrm>
          <a:prstGeom prst="rect">
            <a:avLst/>
          </a:prstGeom>
        </p:spPr>
      </p:pic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Metody strojového učení</a:t>
            </a: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Meta-heuristické optimalizační algoritmy</a:t>
            </a: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prohledávání stavového prostoru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28C0FC3F-4053-4B42-B88B-2F4BB51A44F0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543020B9-B94A-4A96-A3AE-A6A5E5645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D5C966D1-1279-4819-B099-916B3C93F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351F0516-368F-4D6E-B1C1-5AB07AF92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926DF5AF-2685-4B98-ADD1-14866683D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54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1A1B329C-6B3C-45F2-A083-B0A30D414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470"/>
            <a:ext cx="9144000" cy="3981944"/>
          </a:xfrm>
          <a:prstGeom prst="rect">
            <a:avLst/>
          </a:prstGeom>
        </p:spPr>
      </p:pic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oblasti UI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7775848" y="656337"/>
            <a:ext cx="1368152" cy="79506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tx1"/>
                </a:solidFill>
              </a:rPr>
              <a:t>Metody strojového učení</a:t>
            </a: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7567289" y="1368218"/>
            <a:ext cx="1451854" cy="692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Meta-heuristické optimalizační algoritmy</a:t>
            </a: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6596905" y="880930"/>
            <a:ext cx="1428466" cy="7560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b="1" dirty="0">
                <a:solidFill>
                  <a:schemeClr val="bg1">
                    <a:lumMod val="75000"/>
                  </a:schemeClr>
                </a:solidFill>
              </a:rPr>
              <a:t>Metody prohledávání stavového prostoru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28C0FC3F-4053-4B42-B88B-2F4BB51A44F0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543020B9-B94A-4A96-A3AE-A6A5E5645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D5C966D1-1279-4819-B099-916B3C93F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351F0516-368F-4D6E-B1C1-5AB07AF92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926DF5AF-2685-4B98-ADD1-14866683D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37137950-D1BB-41C1-AD7E-5C03083D2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819" y="2006703"/>
            <a:ext cx="215429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Probírána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66521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Oblasti využití UI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5868144" y="2348880"/>
            <a:ext cx="2892014" cy="1240904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Zpracování přirozeného jazyka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5212650" y="1249312"/>
            <a:ext cx="3713544" cy="1224136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Analýza, syntéza a rozpoznávání mluvené řeči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3555886" y="3581482"/>
            <a:ext cx="2099926" cy="953283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Expertní systémy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81EA9C28-31AC-436F-A085-5E4F930ABBF8}"/>
              </a:ext>
            </a:extLst>
          </p:cNvPr>
          <p:cNvSpPr/>
          <p:nvPr/>
        </p:nvSpPr>
        <p:spPr>
          <a:xfrm>
            <a:off x="2008142" y="4093270"/>
            <a:ext cx="2099926" cy="1368152"/>
          </a:xfrm>
          <a:prstGeom prst="ellipse">
            <a:avLst/>
          </a:prstGeom>
          <a:solidFill>
            <a:srgbClr val="9C9CDF">
              <a:alpha val="50196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Plánování a optimalizace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1464677" y="2832053"/>
            <a:ext cx="2099926" cy="1001253"/>
          </a:xfrm>
          <a:prstGeom prst="ellipse">
            <a:avLst/>
          </a:prstGeom>
          <a:solidFill>
            <a:srgbClr val="FF6600">
              <a:alpha val="50196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Počítačové vidění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5166450" y="3181370"/>
            <a:ext cx="1561308" cy="1368152"/>
          </a:xfrm>
          <a:prstGeom prst="ellipse">
            <a:avLst/>
          </a:prstGeom>
          <a:solidFill>
            <a:srgbClr val="FFCC99">
              <a:alpha val="50196"/>
            </a:srgbClr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Dolování dat</a:t>
            </a: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3783211" y="4446173"/>
            <a:ext cx="2346040" cy="599254"/>
          </a:xfrm>
          <a:prstGeom prst="ellipse">
            <a:avLst/>
          </a:prstGeom>
          <a:solidFill>
            <a:srgbClr val="D9D9D9">
              <a:alpha val="50196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Bioinformatika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81EA9C28-31AC-436F-A085-5E4F930ABBF8}"/>
              </a:ext>
            </a:extLst>
          </p:cNvPr>
          <p:cNvSpPr/>
          <p:nvPr/>
        </p:nvSpPr>
        <p:spPr>
          <a:xfrm>
            <a:off x="279098" y="3622542"/>
            <a:ext cx="2099926" cy="1368152"/>
          </a:xfrm>
          <a:prstGeom prst="ellipse">
            <a:avLst/>
          </a:prstGeom>
          <a:solidFill>
            <a:srgbClr val="99FFCC">
              <a:alpha val="50196"/>
            </a:srgbClr>
          </a:solidFill>
          <a:ln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Robotika</a:t>
            </a: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3216731" y="2380303"/>
            <a:ext cx="1448385" cy="1368152"/>
          </a:xfrm>
          <a:prstGeom prst="ellipse">
            <a:avLst/>
          </a:prstGeom>
          <a:solidFill>
            <a:srgbClr val="FFCCCC">
              <a:alpha val="50196"/>
            </a:srgbClr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Strojový překlad</a:t>
            </a: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4398878" y="2040013"/>
            <a:ext cx="1963339" cy="1224136"/>
          </a:xfrm>
          <a:prstGeom prst="ellipse">
            <a:avLst/>
          </a:prstGeom>
          <a:solidFill>
            <a:srgbClr val="00FFFF">
              <a:alpha val="50196"/>
            </a:srgbClr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Porozumění textu</a:t>
            </a: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347681" y="2631214"/>
            <a:ext cx="1405337" cy="1161431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Řízení procesů</a:t>
            </a: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432423" y="4930897"/>
            <a:ext cx="2099926" cy="1001253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Počítačové hry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309748DE-6209-4C2D-A51F-2F41150D418B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B952CA90-832A-4DC8-9328-1AE0BAF42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E571154C-B0C3-4EE7-9D78-D640C4D03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9" name="Text Box 2">
              <a:extLst>
                <a:ext uri="{FF2B5EF4-FFF2-40B4-BE49-F238E27FC236}">
                  <a16:creationId xmlns:a16="http://schemas.microsoft.com/office/drawing/2014/main" id="{A90F5BCB-26F5-4EBE-99CF-1165F3701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05B69AF4-7E3F-4415-9AAB-B9F6A90A4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6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  <p:bldP spid="27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élník 1"/>
          <p:cNvSpPr/>
          <p:nvPr/>
        </p:nvSpPr>
        <p:spPr bwMode="auto">
          <a:xfrm>
            <a:off x="-540568" y="1844904"/>
            <a:ext cx="9324000" cy="72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-3601" y="1876026"/>
            <a:ext cx="8047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cap="all" dirty="0">
                <a:solidFill>
                  <a:schemeClr val="bg1"/>
                </a:solidFill>
                <a:latin typeface="+mn-lt"/>
              </a:rPr>
              <a:t>Úvod do umělé inteligence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FAFA5263-1378-4A20-AA86-572E5D009392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0" name="Text Box 24">
              <a:extLst>
                <a:ext uri="{FF2B5EF4-FFF2-40B4-BE49-F238E27FC236}">
                  <a16:creationId xmlns:a16="http://schemas.microsoft.com/office/drawing/2014/main" id="{262C8DFE-2481-408F-9F2F-BA0B7B38F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63E7217C-D083-44D1-AF94-086AD9F4F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F9467352-0FAE-412D-AF17-5CDBFF313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B070C247-507A-4A5A-8FC2-9A66F5F11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52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12000" y="1196752"/>
            <a:ext cx="38026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řešení problémů (plánování) a hraní her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12000" y="1461864"/>
            <a:ext cx="3251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teorie fuzzy množin a její aplikace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12000" y="1747616"/>
            <a:ext cx="28280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znalosti a jejich reprezentace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12000" y="2033368"/>
            <a:ext cx="1737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expertní systémy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12000" y="2348880"/>
            <a:ext cx="38331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meta-heuristické optimalizační algoritmy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12000" y="2565375"/>
            <a:ext cx="44830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i="1" dirty="0"/>
              <a:t>genetické algoritmy, horolezecký algoritmus,…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612000" y="2899744"/>
            <a:ext cx="21579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umělé neuronové sítě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12000" y="3141439"/>
            <a:ext cx="31935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i="1" dirty="0"/>
              <a:t>klasifikace, predikce, aproximace</a:t>
            </a: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57" name="Zaoblený obdélník 56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8" name="TextovéPole 57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Náplň </a:t>
            </a:r>
            <a:r>
              <a:rPr lang="cs-CZ" sz="2000" b="1" dirty="0" smtClean="0"/>
              <a:t>předmětu</a:t>
            </a:r>
            <a:endParaRPr lang="cs-CZ" sz="2000" b="1" dirty="0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468000" y="184810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61" name="Zaoblený obdélník 60"/>
          <p:cNvSpPr/>
          <p:nvPr/>
        </p:nvSpPr>
        <p:spPr bwMode="auto">
          <a:xfrm>
            <a:off x="468000" y="130608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62" name="Zaoblený obdélník 61"/>
          <p:cNvSpPr/>
          <p:nvPr/>
        </p:nvSpPr>
        <p:spPr bwMode="auto">
          <a:xfrm>
            <a:off x="468000" y="157307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64" name="Zaoblený obdélník 63"/>
          <p:cNvSpPr/>
          <p:nvPr/>
        </p:nvSpPr>
        <p:spPr bwMode="auto">
          <a:xfrm>
            <a:off x="468000" y="215106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66" name="Zaoblený obdélník 65"/>
          <p:cNvSpPr/>
          <p:nvPr/>
        </p:nvSpPr>
        <p:spPr bwMode="auto">
          <a:xfrm>
            <a:off x="468000" y="249336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68" name="Zaoblený obdélník 67"/>
          <p:cNvSpPr/>
          <p:nvPr/>
        </p:nvSpPr>
        <p:spPr bwMode="auto">
          <a:xfrm>
            <a:off x="468000" y="303577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41D77924-0CB4-4F25-B864-495A8493EA1F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80EECE5D-1A74-4188-ABDC-B0214DE73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AC6899A3-6E02-48BB-AD5E-6951C8131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9" name="Text Box 2">
              <a:extLst>
                <a:ext uri="{FF2B5EF4-FFF2-40B4-BE49-F238E27FC236}">
                  <a16:creationId xmlns:a16="http://schemas.microsoft.com/office/drawing/2014/main" id="{4C834145-FBCD-41D7-AF73-59013DBEF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2" name="Text Box 24">
              <a:extLst>
                <a:ext uri="{FF2B5EF4-FFF2-40B4-BE49-F238E27FC236}">
                  <a16:creationId xmlns:a16="http://schemas.microsoft.com/office/drawing/2014/main" id="{1D13D434-D329-4D61-803D-3743DB6F3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36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élník 1"/>
          <p:cNvSpPr/>
          <p:nvPr/>
        </p:nvSpPr>
        <p:spPr bwMode="auto">
          <a:xfrm>
            <a:off x="-540568" y="1844904"/>
            <a:ext cx="9324000" cy="72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-3601" y="1876026"/>
            <a:ext cx="5843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cap="all" dirty="0">
                <a:solidFill>
                  <a:schemeClr val="bg1"/>
                </a:solidFill>
                <a:latin typeface="+mn-lt"/>
              </a:rPr>
              <a:t>HISTORICKÝ VÝVOJ UI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7B6478A8-6660-49B3-82CD-3A976B5B053A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0" name="Text Box 24">
              <a:extLst>
                <a:ext uri="{FF2B5EF4-FFF2-40B4-BE49-F238E27FC236}">
                  <a16:creationId xmlns:a16="http://schemas.microsoft.com/office/drawing/2014/main" id="{E46F27FE-FCC6-409B-8B7B-9FB5A96F3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07B88ECF-20B5-423F-8C9B-7BD74D1AE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294BE948-FE80-4D9D-80EF-37B9BBB9B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FCEBD236-59DC-43CC-B71A-DF95F5118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7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62687" y="959447"/>
            <a:ext cx="91445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Jako počátek UI se často uvádí rok 1950, kdy Alan </a:t>
            </a:r>
            <a:r>
              <a:rPr lang="cs-CZ" sz="1600" dirty="0" err="1"/>
              <a:t>Turing</a:t>
            </a:r>
            <a:r>
              <a:rPr lang="cs-CZ" sz="1600" dirty="0"/>
              <a:t> navrhl pokus, který je dnes znám jako </a:t>
            </a:r>
            <a:r>
              <a:rPr lang="cs-CZ" sz="1600" dirty="0" err="1"/>
              <a:t>Turingův</a:t>
            </a:r>
            <a:r>
              <a:rPr lang="cs-CZ" sz="1600" dirty="0"/>
              <a:t> test.  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45" name="Zaoblený obdélník 44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6" name="TextovéPole 45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52" name="Obdélník 51"/>
          <p:cNvSpPr/>
          <p:nvPr/>
        </p:nvSpPr>
        <p:spPr>
          <a:xfrm>
            <a:off x="186202" y="1844824"/>
            <a:ext cx="8957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339933"/>
                </a:solidFill>
              </a:rPr>
              <a:t>Cílem bylo prověřit, zda prověřit se testovaný systém umělé inteligence chová opravdu inteligentně.</a:t>
            </a:r>
          </a:p>
        </p:txBody>
      </p:sp>
      <p:sp>
        <p:nvSpPr>
          <p:cNvPr id="53" name="Obdélník 52"/>
          <p:cNvSpPr/>
          <p:nvPr/>
        </p:nvSpPr>
        <p:spPr>
          <a:xfrm>
            <a:off x="180000" y="1556792"/>
            <a:ext cx="5256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Co bylo cílem tohoto pokusu?</a:t>
            </a:r>
          </a:p>
        </p:txBody>
      </p:sp>
      <p:pic>
        <p:nvPicPr>
          <p:cNvPr id="5122" name="Picture 2" descr="Výsledek obrázku pro turing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35698"/>
            <a:ext cx="3652069" cy="278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Obdélník 53"/>
          <p:cNvSpPr/>
          <p:nvPr/>
        </p:nvSpPr>
        <p:spPr>
          <a:xfrm>
            <a:off x="180000" y="2717631"/>
            <a:ext cx="5256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Jak probíhá </a:t>
            </a:r>
            <a:r>
              <a:rPr lang="cs-CZ" sz="1600" b="1" dirty="0" err="1">
                <a:solidFill>
                  <a:srgbClr val="FF0000"/>
                </a:solidFill>
              </a:rPr>
              <a:t>Turingův</a:t>
            </a:r>
            <a:r>
              <a:rPr lang="cs-CZ" sz="1600" b="1" dirty="0">
                <a:solidFill>
                  <a:srgbClr val="FF0000"/>
                </a:solidFill>
              </a:rPr>
              <a:t> test?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872510B-19BB-46D5-862C-32F5156A5752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4BA9AE9B-6901-4E85-8EE6-D410C1E59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4DD15A3C-9ABD-4241-A4A0-A7E021FB0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B85C986F-E3AF-44FA-9C70-2C997EF90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0632C44C-6EE2-4BE2-AC69-7132F2B96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35496" y="2492896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611504" y="2785287"/>
            <a:ext cx="179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 err="1"/>
              <a:t>Turingův</a:t>
            </a:r>
            <a:r>
              <a:rPr lang="cs-CZ" sz="1600" dirty="0"/>
              <a:t> test</a:t>
            </a:r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římá spojnice 4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56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nice 57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nice 58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Přímá spojnice 59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Přímá spojnice 60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611504" y="3746337"/>
            <a:ext cx="4608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první program hrající „rozumně“ dámu 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35496" y="3451518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1952</a:t>
            </a:r>
          </a:p>
        </p:txBody>
      </p:sp>
      <p:sp>
        <p:nvSpPr>
          <p:cNvPr id="81" name="Text Box 12"/>
          <p:cNvSpPr txBox="1">
            <a:spLocks noChangeArrowheads="1"/>
          </p:cNvSpPr>
          <p:nvPr/>
        </p:nvSpPr>
        <p:spPr bwMode="auto">
          <a:xfrm>
            <a:off x="611504" y="3088669"/>
            <a:ext cx="6075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objeveno</a:t>
            </a:r>
            <a:r>
              <a:rPr lang="cs-CZ" sz="1600" b="1" dirty="0"/>
              <a:t>:</a:t>
            </a:r>
            <a:r>
              <a:rPr lang="cs-CZ" sz="1600" dirty="0"/>
              <a:t> hru šachy lze vyjádřit pomocí stavové reprezentace</a:t>
            </a:r>
          </a:p>
        </p:txBody>
      </p: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611504" y="4045627"/>
            <a:ext cx="5826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první program pro hraní šachů</a:t>
            </a:r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611504" y="4565889"/>
            <a:ext cx="62456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program hrající dámu se schopností učit se a generalizovat</a:t>
            </a:r>
          </a:p>
        </p:txBody>
      </p:sp>
      <p:sp>
        <p:nvSpPr>
          <p:cNvPr id="84" name="Text Box 12"/>
          <p:cNvSpPr txBox="1">
            <a:spLocks noChangeArrowheads="1"/>
          </p:cNvSpPr>
          <p:nvPr/>
        </p:nvSpPr>
        <p:spPr bwMode="auto">
          <a:xfrm>
            <a:off x="611504" y="4812017"/>
            <a:ext cx="85324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autor nechal hrát proti sobě 2 verze programu, programy byly schopny porazit svého autora</a:t>
            </a:r>
          </a:p>
        </p:txBody>
      </p:sp>
      <p:cxnSp>
        <p:nvCxnSpPr>
          <p:cNvPr id="55" name="Přímá spojnice 54"/>
          <p:cNvCxnSpPr/>
          <p:nvPr/>
        </p:nvCxnSpPr>
        <p:spPr>
          <a:xfrm>
            <a:off x="122150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611504" y="4275481"/>
            <a:ext cx="5826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v praxi nepoužitelný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45" name="Zaoblený obdélník 44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6" name="TextovéPole 45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61784" y="779874"/>
            <a:ext cx="58783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50. léta 20. století – zrod a prudký rozvoj UI</a:t>
            </a:r>
          </a:p>
        </p:txBody>
      </p:sp>
      <p:cxnSp>
        <p:nvCxnSpPr>
          <p:cNvPr id="50" name="Přímá spojnice 49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467088" y="386860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73" name="Zaoblený obdélník 72"/>
          <p:cNvSpPr/>
          <p:nvPr/>
        </p:nvSpPr>
        <p:spPr bwMode="auto">
          <a:xfrm>
            <a:off x="467088" y="28982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74" name="Zaoblený obdélník 73"/>
          <p:cNvSpPr/>
          <p:nvPr/>
        </p:nvSpPr>
        <p:spPr bwMode="auto">
          <a:xfrm>
            <a:off x="467088" y="32025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75" name="Zaoblený obdélník 74"/>
          <p:cNvSpPr/>
          <p:nvPr/>
        </p:nvSpPr>
        <p:spPr bwMode="auto">
          <a:xfrm>
            <a:off x="467088" y="417155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467088" y="47140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118388" y="5178678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1956</a:t>
            </a:r>
          </a:p>
        </p:txBody>
      </p:sp>
      <p:sp>
        <p:nvSpPr>
          <p:cNvPr id="78" name="Text Box 12"/>
          <p:cNvSpPr txBox="1">
            <a:spLocks noChangeArrowheads="1"/>
          </p:cNvSpPr>
          <p:nvPr/>
        </p:nvSpPr>
        <p:spPr bwMode="auto">
          <a:xfrm>
            <a:off x="612000" y="5445224"/>
            <a:ext cx="49681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první program řazený mezi UI (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Logic</a:t>
            </a:r>
            <a:r>
              <a:rPr lang="cs-CZ" sz="1600" dirty="0"/>
              <a:t> </a:t>
            </a:r>
            <a:r>
              <a:rPr lang="cs-CZ" sz="1600" dirty="0" err="1"/>
              <a:t>Theorist</a:t>
            </a:r>
            <a:r>
              <a:rPr lang="cs-CZ" sz="1600" b="1" dirty="0"/>
              <a:t>)</a:t>
            </a:r>
            <a:endParaRPr lang="cs-CZ" sz="1600" dirty="0"/>
          </a:p>
        </p:txBody>
      </p: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936000" y="5711770"/>
            <a:ext cx="42481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navržen pro ověření matematických teorémů</a:t>
            </a:r>
          </a:p>
        </p:txBody>
      </p: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936000" y="5966588"/>
            <a:ext cx="4388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nalezl lepší důkazy, než byly doposud známy</a:t>
            </a:r>
          </a:p>
        </p:txBody>
      </p:sp>
      <p:sp>
        <p:nvSpPr>
          <p:cNvPr id="87" name="Text Box 12"/>
          <p:cNvSpPr txBox="1">
            <a:spLocks noChangeArrowheads="1"/>
          </p:cNvSpPr>
          <p:nvPr/>
        </p:nvSpPr>
        <p:spPr bwMode="auto">
          <a:xfrm>
            <a:off x="612000" y="6246643"/>
            <a:ext cx="36696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první konference o strojové inteligenci</a:t>
            </a:r>
          </a:p>
        </p:txBody>
      </p:sp>
      <p:sp>
        <p:nvSpPr>
          <p:cNvPr id="88" name="Zaoblený obdélník 87"/>
          <p:cNvSpPr/>
          <p:nvPr/>
        </p:nvSpPr>
        <p:spPr bwMode="auto">
          <a:xfrm>
            <a:off x="792000" y="581237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89" name="Zaoblený obdélník 88"/>
          <p:cNvSpPr/>
          <p:nvPr/>
        </p:nvSpPr>
        <p:spPr bwMode="auto">
          <a:xfrm>
            <a:off x="792000" y="608869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90" name="Zaoblený obdélník 89"/>
          <p:cNvSpPr/>
          <p:nvPr/>
        </p:nvSpPr>
        <p:spPr bwMode="auto">
          <a:xfrm>
            <a:off x="467544" y="557401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91" name="Zaoblený obdélník 90"/>
          <p:cNvSpPr/>
          <p:nvPr/>
        </p:nvSpPr>
        <p:spPr bwMode="auto">
          <a:xfrm>
            <a:off x="467544" y="636984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2" name="Obdélník 1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první aplikace UI zaměřeny na hry a řešení obecných problémů</a:t>
            </a:r>
          </a:p>
        </p:txBody>
      </p:sp>
      <p:grpSp>
        <p:nvGrpSpPr>
          <p:cNvPr id="53" name="Skupina 52">
            <a:extLst>
              <a:ext uri="{FF2B5EF4-FFF2-40B4-BE49-F238E27FC236}">
                <a16:creationId xmlns:a16="http://schemas.microsoft.com/office/drawing/2014/main" id="{B62F3D02-CB30-4F11-8A28-0C1822CC5F2A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4" name="Text Box 24">
              <a:extLst>
                <a:ext uri="{FF2B5EF4-FFF2-40B4-BE49-F238E27FC236}">
                  <a16:creationId xmlns:a16="http://schemas.microsoft.com/office/drawing/2014/main" id="{9528AE6B-4185-4850-807A-02E81C110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86403728-E2C3-4FA5-825C-8F70AFDA4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70" name="Text Box 2">
              <a:extLst>
                <a:ext uri="{FF2B5EF4-FFF2-40B4-BE49-F238E27FC236}">
                  <a16:creationId xmlns:a16="http://schemas.microsoft.com/office/drawing/2014/main" id="{C6AC8A12-E6B5-4636-BBDB-0CD92F0F1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80" name="Text Box 24">
              <a:extLst>
                <a:ext uri="{FF2B5EF4-FFF2-40B4-BE49-F238E27FC236}">
                  <a16:creationId xmlns:a16="http://schemas.microsoft.com/office/drawing/2014/main" id="{7EAE67E9-26FF-46CF-80AA-14959D484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9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71" grpId="0"/>
      <p:bldP spid="79" grpId="0"/>
      <p:bldP spid="81" grpId="0"/>
      <p:bldP spid="82" grpId="0"/>
      <p:bldP spid="83" grpId="0"/>
      <p:bldP spid="84" grpId="0"/>
      <p:bldP spid="98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  <p:bldP spid="85" grpId="0"/>
      <p:bldP spid="86" grpId="0"/>
      <p:bldP spid="87" grpId="0"/>
      <p:bldP spid="88" grpId="0" animBg="1"/>
      <p:bldP spid="89" grpId="0" animBg="1"/>
      <p:bldP spid="90" grpId="0" animBg="1"/>
      <p:bldP spid="91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935999" y="3573016"/>
            <a:ext cx="75196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např. důkazu teorémů, řešení geometrických problémů či hraní některých her</a:t>
            </a: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79" name="Zaoblený obdélník 7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80" name="TextovéPole 79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61784" y="779874"/>
            <a:ext cx="58783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50. léta 20. století – zrod a prudký rozvoj UI</a:t>
            </a:r>
          </a:p>
        </p:txBody>
      </p:sp>
      <p:cxnSp>
        <p:nvCxnSpPr>
          <p:cNvPr id="82" name="Přímá spojnice se šipkou 81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římá spojnice 82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Přímá spojnice 83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Přímá spojnice 88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nice 89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Přímá spojnice 90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Přímá spojnice 92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96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97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101" name="Přímá spojnice 100"/>
          <p:cNvCxnSpPr/>
          <p:nvPr/>
        </p:nvCxnSpPr>
        <p:spPr>
          <a:xfrm>
            <a:off x="122150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Přímá spojnice 101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35496" y="2492896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1957</a:t>
            </a:r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611504" y="2785287"/>
            <a:ext cx="33844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 err="1"/>
              <a:t>The</a:t>
            </a:r>
            <a:r>
              <a:rPr lang="cs-CZ" sz="1600" dirty="0"/>
              <a:t> General </a:t>
            </a:r>
            <a:r>
              <a:rPr lang="cs-CZ" sz="1600" dirty="0" err="1"/>
              <a:t>Problem</a:t>
            </a:r>
            <a:r>
              <a:rPr lang="cs-CZ" sz="1600" dirty="0"/>
              <a:t> </a:t>
            </a:r>
            <a:r>
              <a:rPr lang="cs-CZ" sz="1600" dirty="0" err="1"/>
              <a:t>Solver</a:t>
            </a:r>
            <a:r>
              <a:rPr lang="cs-CZ" sz="1600" dirty="0"/>
              <a:t> (GPS)</a:t>
            </a:r>
          </a:p>
        </p:txBody>
      </p:sp>
      <p:sp>
        <p:nvSpPr>
          <p:cNvPr id="114" name="Zaoblený obdélník 113"/>
          <p:cNvSpPr/>
          <p:nvPr/>
        </p:nvSpPr>
        <p:spPr bwMode="auto">
          <a:xfrm>
            <a:off x="467088" y="28982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32" name="Obdélník 131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první aplikace UI zaměřeny na hry a řešení obecných problémů</a:t>
            </a:r>
          </a:p>
        </p:txBody>
      </p:sp>
      <p:sp>
        <p:nvSpPr>
          <p:cNvPr id="133" name="Text Box 12"/>
          <p:cNvSpPr txBox="1">
            <a:spLocks noChangeArrowheads="1"/>
          </p:cNvSpPr>
          <p:nvPr/>
        </p:nvSpPr>
        <p:spPr bwMode="auto">
          <a:xfrm>
            <a:off x="936000" y="3068960"/>
            <a:ext cx="42481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vychází z programu „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Logic</a:t>
            </a:r>
            <a:r>
              <a:rPr lang="cs-CZ" sz="1600" dirty="0"/>
              <a:t> </a:t>
            </a:r>
            <a:r>
              <a:rPr lang="cs-CZ" sz="1600" dirty="0" err="1"/>
              <a:t>Theorist</a:t>
            </a:r>
            <a:r>
              <a:rPr lang="cs-CZ" sz="1600" dirty="0"/>
              <a:t>“</a:t>
            </a:r>
          </a:p>
        </p:txBody>
      </p:sp>
      <p:sp>
        <p:nvSpPr>
          <p:cNvPr id="134" name="Text Box 12"/>
          <p:cNvSpPr txBox="1">
            <a:spLocks noChangeArrowheads="1"/>
          </p:cNvSpPr>
          <p:nvPr/>
        </p:nvSpPr>
        <p:spPr bwMode="auto">
          <a:xfrm>
            <a:off x="936000" y="3323778"/>
            <a:ext cx="78216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umožňuje řešit jakýkoliv symbolicky formalizovaný problém</a:t>
            </a:r>
          </a:p>
        </p:txBody>
      </p:sp>
      <p:sp>
        <p:nvSpPr>
          <p:cNvPr id="135" name="Zaoblený obdélník 134"/>
          <p:cNvSpPr/>
          <p:nvPr/>
        </p:nvSpPr>
        <p:spPr bwMode="auto">
          <a:xfrm>
            <a:off x="792000" y="316956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36" name="Zaoblený obdélník 135"/>
          <p:cNvSpPr/>
          <p:nvPr/>
        </p:nvSpPr>
        <p:spPr bwMode="auto">
          <a:xfrm>
            <a:off x="792000" y="343655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37" name="Text Box 12"/>
          <p:cNvSpPr txBox="1">
            <a:spLocks noChangeArrowheads="1"/>
          </p:cNvSpPr>
          <p:nvPr/>
        </p:nvSpPr>
        <p:spPr bwMode="auto">
          <a:xfrm>
            <a:off x="936186" y="4098558"/>
            <a:ext cx="75196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řešení ztraceno v kombinatorické explozi přechodových stavů</a:t>
            </a:r>
          </a:p>
        </p:txBody>
      </p:sp>
      <p:sp>
        <p:nvSpPr>
          <p:cNvPr id="138" name="Text Box 12"/>
          <p:cNvSpPr txBox="1">
            <a:spLocks noChangeArrowheads="1"/>
          </p:cNvSpPr>
          <p:nvPr/>
        </p:nvSpPr>
        <p:spPr bwMode="auto">
          <a:xfrm>
            <a:off x="936187" y="3849320"/>
            <a:ext cx="78216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nedokáže řešit reálné problémy</a:t>
            </a: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792187" y="396209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0" name="Text Box 12"/>
          <p:cNvSpPr txBox="1">
            <a:spLocks noChangeArrowheads="1"/>
          </p:cNvSpPr>
          <p:nvPr/>
        </p:nvSpPr>
        <p:spPr bwMode="auto">
          <a:xfrm>
            <a:off x="611504" y="4731931"/>
            <a:ext cx="4608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jazyk LISP (</a:t>
            </a:r>
            <a:r>
              <a:rPr lang="cs-CZ" sz="1600" dirty="0" err="1"/>
              <a:t>LISt</a:t>
            </a:r>
            <a:r>
              <a:rPr lang="cs-CZ" sz="1600" dirty="0"/>
              <a:t> </a:t>
            </a:r>
            <a:r>
              <a:rPr lang="cs-CZ" sz="1600" dirty="0" err="1"/>
              <a:t>Processing</a:t>
            </a:r>
            <a:r>
              <a:rPr lang="cs-CZ" sz="1600" dirty="0"/>
              <a:t>)</a:t>
            </a:r>
          </a:p>
        </p:txBody>
      </p:sp>
      <p:sp>
        <p:nvSpPr>
          <p:cNvPr id="141" name="Text Box 12"/>
          <p:cNvSpPr txBox="1">
            <a:spLocks noChangeArrowheads="1"/>
          </p:cNvSpPr>
          <p:nvPr/>
        </p:nvSpPr>
        <p:spPr bwMode="auto">
          <a:xfrm>
            <a:off x="35496" y="4437112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1958</a:t>
            </a:r>
          </a:p>
        </p:txBody>
      </p:sp>
      <p:sp>
        <p:nvSpPr>
          <p:cNvPr id="146" name="Zaoblený obdélník 145"/>
          <p:cNvSpPr/>
          <p:nvPr/>
        </p:nvSpPr>
        <p:spPr bwMode="auto">
          <a:xfrm>
            <a:off x="467088" y="485419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936000" y="5013176"/>
            <a:ext cx="42481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jazyk vývojářů UI</a:t>
            </a:r>
          </a:p>
        </p:txBody>
      </p:sp>
      <p:sp>
        <p:nvSpPr>
          <p:cNvPr id="150" name="Text Box 12"/>
          <p:cNvSpPr txBox="1">
            <a:spLocks noChangeArrowheads="1"/>
          </p:cNvSpPr>
          <p:nvPr/>
        </p:nvSpPr>
        <p:spPr bwMode="auto">
          <a:xfrm>
            <a:off x="936000" y="5267994"/>
            <a:ext cx="47881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LISP a z něj odvozené jazyky používány dodnes</a:t>
            </a:r>
          </a:p>
        </p:txBody>
      </p:sp>
      <p:sp>
        <p:nvSpPr>
          <p:cNvPr id="151" name="Zaoblený obdélník 150"/>
          <p:cNvSpPr/>
          <p:nvPr/>
        </p:nvSpPr>
        <p:spPr bwMode="auto">
          <a:xfrm>
            <a:off x="792000" y="511378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52" name="Zaoblený obdélník 151"/>
          <p:cNvSpPr/>
          <p:nvPr/>
        </p:nvSpPr>
        <p:spPr bwMode="auto">
          <a:xfrm>
            <a:off x="792000" y="538077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53" name="Text Box 12"/>
          <p:cNvSpPr txBox="1">
            <a:spLocks noChangeArrowheads="1"/>
          </p:cNvSpPr>
          <p:nvPr/>
        </p:nvSpPr>
        <p:spPr bwMode="auto">
          <a:xfrm>
            <a:off x="936000" y="5517232"/>
            <a:ext cx="79564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zasadil se o zavedení některých dnes běžně používaných pokročilých technik</a:t>
            </a:r>
          </a:p>
        </p:txBody>
      </p:sp>
      <p:sp>
        <p:nvSpPr>
          <p:cNvPr id="154" name="Text Box 12"/>
          <p:cNvSpPr txBox="1">
            <a:spLocks noChangeArrowheads="1"/>
          </p:cNvSpPr>
          <p:nvPr/>
        </p:nvSpPr>
        <p:spPr bwMode="auto">
          <a:xfrm>
            <a:off x="936000" y="5772050"/>
            <a:ext cx="820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např. stromová datová struktura, dynamické psaní, objektově orientované programování</a:t>
            </a:r>
          </a:p>
        </p:txBody>
      </p:sp>
      <p:sp>
        <p:nvSpPr>
          <p:cNvPr id="155" name="Zaoblený obdélník 154"/>
          <p:cNvSpPr/>
          <p:nvPr/>
        </p:nvSpPr>
        <p:spPr bwMode="auto">
          <a:xfrm>
            <a:off x="792000" y="56178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841FB42B-7F89-4256-97D8-25C19F20F0A1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>
              <a:extLst>
                <a:ext uri="{FF2B5EF4-FFF2-40B4-BE49-F238E27FC236}">
                  <a16:creationId xmlns:a16="http://schemas.microsoft.com/office/drawing/2014/main" id="{161198D9-2117-4B34-B8CD-34992E829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DCD6B0E9-E6B1-41C3-88EE-560CA9D49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>
              <a:extLst>
                <a:ext uri="{FF2B5EF4-FFF2-40B4-BE49-F238E27FC236}">
                  <a16:creationId xmlns:a16="http://schemas.microsoft.com/office/drawing/2014/main" id="{2F6F5171-ABC0-4B06-A857-FCCCDF231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240FC675-FC57-4AC9-85D8-F4241FBE3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51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146" grpId="0" animBg="1"/>
      <p:bldP spid="149" grpId="0"/>
      <p:bldP spid="150" grpId="0"/>
      <p:bldP spid="151" grpId="0" animBg="1"/>
      <p:bldP spid="152" grpId="0" animBg="1"/>
      <p:bldP spid="153" grpId="0"/>
      <p:bldP spid="154" grpId="0"/>
      <p:bldP spid="1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180000" y="2449065"/>
            <a:ext cx="63636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u="sng" dirty="0"/>
              <a:t>Obrat ve vývoji UI: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179513" y="3998557"/>
            <a:ext cx="2337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u="sng" dirty="0"/>
              <a:t>Prosazuje se zejména:</a:t>
            </a: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77" name="TextovéPole 76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61784" y="779874"/>
            <a:ext cx="58783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60. léta 20. století – obrat ve vývoji UI</a:t>
            </a:r>
          </a:p>
        </p:txBody>
      </p:sp>
      <p:cxnSp>
        <p:nvCxnSpPr>
          <p:cNvPr id="79" name="Přímá spojnice se šipkou 78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79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římá spojnice 80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nice 81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římá spojnice 82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Přímá spojnice 83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Přímá spojnice 84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Přímá spojnice 85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89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90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91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92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94" name="Přímá spojnice 93"/>
          <p:cNvCxnSpPr/>
          <p:nvPr/>
        </p:nvCxnSpPr>
        <p:spPr>
          <a:xfrm>
            <a:off x="1321121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Přímá spojnice 94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97" name="Text Box 12"/>
          <p:cNvSpPr txBox="1">
            <a:spLocks noChangeArrowheads="1"/>
          </p:cNvSpPr>
          <p:nvPr/>
        </p:nvSpPr>
        <p:spPr bwMode="auto">
          <a:xfrm>
            <a:off x="611503" y="2737097"/>
            <a:ext cx="75163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50. leta - vyvíjeny aplikace napodobující vyšší schopnosti mozku</a:t>
            </a:r>
            <a:endParaRPr lang="cs-CZ" sz="1600" b="1" dirty="0"/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611504" y="2993824"/>
            <a:ext cx="6075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plánování, uvažování, porozumění mluvenému jazyku, … </a:t>
            </a:r>
          </a:p>
        </p:txBody>
      </p:sp>
      <p:sp>
        <p:nvSpPr>
          <p:cNvPr id="99" name="Zaoblený obdélník 98"/>
          <p:cNvSpPr/>
          <p:nvPr/>
        </p:nvSpPr>
        <p:spPr bwMode="auto">
          <a:xfrm>
            <a:off x="467088" y="285003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611504" y="3313161"/>
            <a:ext cx="65527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60. leta – vyvíjeny aplikace napodobující nižší schopnosti mozku </a:t>
            </a:r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611504" y="3569888"/>
            <a:ext cx="6075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modelování neuronů, učení, …</a:t>
            </a:r>
          </a:p>
        </p:txBody>
      </p:sp>
      <p:sp>
        <p:nvSpPr>
          <p:cNvPr id="103" name="Zaoblený obdélník 102"/>
          <p:cNvSpPr/>
          <p:nvPr/>
        </p:nvSpPr>
        <p:spPr bwMode="auto">
          <a:xfrm>
            <a:off x="467088" y="342609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24" name="Text Box 12"/>
          <p:cNvSpPr txBox="1">
            <a:spLocks noChangeArrowheads="1"/>
          </p:cNvSpPr>
          <p:nvPr/>
        </p:nvSpPr>
        <p:spPr bwMode="auto">
          <a:xfrm>
            <a:off x="611504" y="4286589"/>
            <a:ext cx="1512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fuzzy logika</a:t>
            </a: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611504" y="4557886"/>
            <a:ext cx="18976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expertní systémy</a:t>
            </a:r>
          </a:p>
        </p:txBody>
      </p:sp>
      <p:sp>
        <p:nvSpPr>
          <p:cNvPr id="126" name="Text Box 12"/>
          <p:cNvSpPr txBox="1">
            <a:spLocks noChangeArrowheads="1"/>
          </p:cNvSpPr>
          <p:nvPr/>
        </p:nvSpPr>
        <p:spPr bwMode="auto">
          <a:xfrm>
            <a:off x="611505" y="4818638"/>
            <a:ext cx="23763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umělé neuronové sítě</a:t>
            </a:r>
          </a:p>
        </p:txBody>
      </p:sp>
      <p:sp>
        <p:nvSpPr>
          <p:cNvPr id="129" name="Zaoblený obdélník 128"/>
          <p:cNvSpPr/>
          <p:nvPr/>
        </p:nvSpPr>
        <p:spPr bwMode="auto">
          <a:xfrm>
            <a:off x="467088" y="440885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30" name="Zaoblený obdélník 129"/>
          <p:cNvSpPr/>
          <p:nvPr/>
        </p:nvSpPr>
        <p:spPr bwMode="auto">
          <a:xfrm>
            <a:off x="467088" y="468381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31" name="Zaoblený obdélník 130"/>
          <p:cNvSpPr/>
          <p:nvPr/>
        </p:nvSpPr>
        <p:spPr bwMode="auto">
          <a:xfrm>
            <a:off x="467088" y="494812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grpSp>
        <p:nvGrpSpPr>
          <p:cNvPr id="43" name="Skupina 42">
            <a:extLst>
              <a:ext uri="{FF2B5EF4-FFF2-40B4-BE49-F238E27FC236}">
                <a16:creationId xmlns:a16="http://schemas.microsoft.com/office/drawing/2014/main" id="{DA82BB71-E1BD-46A5-8980-C70D0A7A2C7C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30901AE0-6558-4CD8-A254-7B09BEDB3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5" name="Text Box 2">
              <a:extLst>
                <a:ext uri="{FF2B5EF4-FFF2-40B4-BE49-F238E27FC236}">
                  <a16:creationId xmlns:a16="http://schemas.microsoft.com/office/drawing/2014/main" id="{2A80328D-1A67-4F7B-9050-8927B8A27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6" name="Text Box 2">
              <a:extLst>
                <a:ext uri="{FF2B5EF4-FFF2-40B4-BE49-F238E27FC236}">
                  <a16:creationId xmlns:a16="http://schemas.microsoft.com/office/drawing/2014/main" id="{4DE14316-7A0A-48A5-B5FD-05B9523ED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7" name="Text Box 24">
              <a:extLst>
                <a:ext uri="{FF2B5EF4-FFF2-40B4-BE49-F238E27FC236}">
                  <a16:creationId xmlns:a16="http://schemas.microsoft.com/office/drawing/2014/main" id="{E7E86F09-6A98-4F23-B6C8-24CBFB7F5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8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24" grpId="0"/>
      <p:bldP spid="125" grpId="0"/>
      <p:bldP spid="126" grpId="0"/>
      <p:bldP spid="129" grpId="0" animBg="1"/>
      <p:bldP spid="130" grpId="0" animBg="1"/>
      <p:bldP spid="1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56" name="Zaoblený obdélník 55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72" name="TextovéPole 71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61784" y="779874"/>
            <a:ext cx="58783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60. léta 20. století – obrat ve vývoji UI</a:t>
            </a:r>
          </a:p>
        </p:txBody>
      </p:sp>
      <p:cxnSp>
        <p:nvCxnSpPr>
          <p:cNvPr id="78" name="Přímá spojnice se šipkou 77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římá spojnice 78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79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Přímá spojnice 93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Přímá spojnice 94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Přímá spojnice 95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Přímá spojnice 96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Přímá spojnice 97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103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106" name="Přímá spojnice 105"/>
          <p:cNvCxnSpPr/>
          <p:nvPr/>
        </p:nvCxnSpPr>
        <p:spPr>
          <a:xfrm>
            <a:off x="1321121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Přímá spojnice 106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109" name="Obdélník 108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modelovány nižší schopnosti mozku, vývoj expertních systémů </a:t>
            </a:r>
          </a:p>
        </p:txBody>
      </p:sp>
      <p:sp>
        <p:nvSpPr>
          <p:cNvPr id="123" name="Text Box 12"/>
          <p:cNvSpPr txBox="1">
            <a:spLocks noChangeArrowheads="1"/>
          </p:cNvSpPr>
          <p:nvPr/>
        </p:nvSpPr>
        <p:spPr bwMode="auto">
          <a:xfrm>
            <a:off x="35496" y="2492896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1963</a:t>
            </a:r>
          </a:p>
        </p:txBody>
      </p:sp>
      <p:sp>
        <p:nvSpPr>
          <p:cNvPr id="124" name="Text Box 12"/>
          <p:cNvSpPr txBox="1">
            <a:spLocks noChangeArrowheads="1"/>
          </p:cNvSpPr>
          <p:nvPr/>
        </p:nvSpPr>
        <p:spPr bwMode="auto">
          <a:xfrm>
            <a:off x="611503" y="2785287"/>
            <a:ext cx="79968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zformovala se první centra výzkumu UI (Carnegie </a:t>
            </a:r>
            <a:r>
              <a:rPr lang="cs-CZ" sz="1600" dirty="0" err="1"/>
              <a:t>Mellon</a:t>
            </a:r>
            <a:r>
              <a:rPr lang="cs-CZ" sz="1600" dirty="0"/>
              <a:t> a MIT) </a:t>
            </a:r>
          </a:p>
        </p:txBody>
      </p: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611504" y="3939843"/>
            <a:ext cx="66573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článek demonstrující omezenost užití jednovrstvých neuronových sítí</a:t>
            </a:r>
          </a:p>
        </p:txBody>
      </p:sp>
      <p:sp>
        <p:nvSpPr>
          <p:cNvPr id="129" name="Text Box 12"/>
          <p:cNvSpPr txBox="1">
            <a:spLocks noChangeArrowheads="1"/>
          </p:cNvSpPr>
          <p:nvPr/>
        </p:nvSpPr>
        <p:spPr bwMode="auto">
          <a:xfrm>
            <a:off x="35496" y="364502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1969</a:t>
            </a: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611504" y="3088669"/>
            <a:ext cx="6075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první expertní systém (DENDRAL)</a:t>
            </a:r>
          </a:p>
        </p:txBody>
      </p:sp>
      <p:sp>
        <p:nvSpPr>
          <p:cNvPr id="133" name="Text Box 12"/>
          <p:cNvSpPr txBox="1">
            <a:spLocks noChangeArrowheads="1"/>
          </p:cNvSpPr>
          <p:nvPr/>
        </p:nvSpPr>
        <p:spPr bwMode="auto">
          <a:xfrm>
            <a:off x="611504" y="3331823"/>
            <a:ext cx="85324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identifikaci struktury neznámých organických molekul na základě </a:t>
            </a:r>
            <a:r>
              <a:rPr lang="cs-CZ" sz="1600" i="1" dirty="0" err="1"/>
              <a:t>spektofotometrických</a:t>
            </a:r>
            <a:r>
              <a:rPr lang="cs-CZ" sz="1600" i="1" dirty="0"/>
              <a:t> dat</a:t>
            </a:r>
          </a:p>
        </p:txBody>
      </p:sp>
      <p:sp>
        <p:nvSpPr>
          <p:cNvPr id="134" name="Zaoblený obdélník 133"/>
          <p:cNvSpPr/>
          <p:nvPr/>
        </p:nvSpPr>
        <p:spPr bwMode="auto">
          <a:xfrm>
            <a:off x="467088" y="406210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35" name="Zaoblený obdélník 134"/>
          <p:cNvSpPr/>
          <p:nvPr/>
        </p:nvSpPr>
        <p:spPr bwMode="auto">
          <a:xfrm>
            <a:off x="467088" y="28982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36" name="Zaoblený obdélník 135"/>
          <p:cNvSpPr/>
          <p:nvPr/>
        </p:nvSpPr>
        <p:spPr bwMode="auto">
          <a:xfrm>
            <a:off x="467088" y="32025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6" name="Text Box 12"/>
          <p:cNvSpPr txBox="1">
            <a:spLocks noChangeArrowheads="1"/>
          </p:cNvSpPr>
          <p:nvPr/>
        </p:nvSpPr>
        <p:spPr bwMode="auto">
          <a:xfrm>
            <a:off x="612000" y="4221088"/>
            <a:ext cx="85324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jednovrstvá neuronová síť se např. nedokáže naučit operaci XOR</a:t>
            </a:r>
          </a:p>
        </p:txBody>
      </p:sp>
      <p:sp>
        <p:nvSpPr>
          <p:cNvPr id="147" name="Text Box 12"/>
          <p:cNvSpPr txBox="1">
            <a:spLocks noChangeArrowheads="1"/>
          </p:cNvSpPr>
          <p:nvPr/>
        </p:nvSpPr>
        <p:spPr bwMode="auto">
          <a:xfrm>
            <a:off x="611504" y="4509120"/>
            <a:ext cx="8403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na základě tohoto článku nastal odliv investic do UI =</a:t>
            </a:r>
            <a:r>
              <a:rPr lang="en-US" sz="1600" dirty="0"/>
              <a:t>&gt; </a:t>
            </a:r>
            <a:r>
              <a:rPr lang="cs-CZ" sz="1600" dirty="0"/>
              <a:t>doba ledová až do poloviny 80. let</a:t>
            </a:r>
          </a:p>
        </p:txBody>
      </p:sp>
      <p:sp>
        <p:nvSpPr>
          <p:cNvPr id="148" name="Zaoblený obdélník 147"/>
          <p:cNvSpPr/>
          <p:nvPr/>
        </p:nvSpPr>
        <p:spPr bwMode="auto">
          <a:xfrm>
            <a:off x="467088" y="463138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BA6B6194-0327-4B83-8FF0-08A3923D3D9E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id="{9E283DC0-BF7B-4869-A5B8-68A91B328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4" name="Text Box 2">
              <a:extLst>
                <a:ext uri="{FF2B5EF4-FFF2-40B4-BE49-F238E27FC236}">
                  <a16:creationId xmlns:a16="http://schemas.microsoft.com/office/drawing/2014/main" id="{850EDB3B-31B7-467F-864C-79D5D72E0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5" name="Text Box 2">
              <a:extLst>
                <a:ext uri="{FF2B5EF4-FFF2-40B4-BE49-F238E27FC236}">
                  <a16:creationId xmlns:a16="http://schemas.microsoft.com/office/drawing/2014/main" id="{075106D3-AB19-4953-8F78-66A4FEF22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6" name="Text Box 24">
              <a:extLst>
                <a:ext uri="{FF2B5EF4-FFF2-40B4-BE49-F238E27FC236}">
                  <a16:creationId xmlns:a16="http://schemas.microsoft.com/office/drawing/2014/main" id="{A07B9CB2-EEE7-4A02-8EBB-38A413514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56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8" grpId="0"/>
      <p:bldP spid="129" grpId="0"/>
      <p:bldP spid="130" grpId="0"/>
      <p:bldP spid="133" grpId="0"/>
      <p:bldP spid="134" grpId="0" animBg="1"/>
      <p:bldP spid="135" grpId="0" animBg="1"/>
      <p:bldP spid="136" grpId="0" animBg="1"/>
      <p:bldP spid="146" grpId="0"/>
      <p:bldP spid="147" grpId="0"/>
      <p:bldP spid="1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78" name="Zaoblený obdélník 7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79" name="TextovéPole 78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80" name="Rectangle 14"/>
          <p:cNvSpPr>
            <a:spLocks noChangeArrowheads="1"/>
          </p:cNvSpPr>
          <p:nvPr/>
        </p:nvSpPr>
        <p:spPr bwMode="auto">
          <a:xfrm>
            <a:off x="61784" y="779874"/>
            <a:ext cx="58783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70. léta 20. století – doba ledová</a:t>
            </a:r>
          </a:p>
        </p:txBody>
      </p:sp>
      <p:cxnSp>
        <p:nvCxnSpPr>
          <p:cNvPr id="84" name="Přímá spojnice se šipkou 83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nice 89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Přímá spojnice 90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Přímá spojnice 92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Přímá spojnice 94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Přímá spojnice 103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Přímá spojnice 104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113" name="Přímá spojnice 112"/>
          <p:cNvCxnSpPr/>
          <p:nvPr/>
        </p:nvCxnSpPr>
        <p:spPr>
          <a:xfrm>
            <a:off x="2519904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Přímá spojnice 113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131" name="Text Box 12"/>
          <p:cNvSpPr txBox="1">
            <a:spLocks noChangeArrowheads="1"/>
          </p:cNvSpPr>
          <p:nvPr/>
        </p:nvSpPr>
        <p:spPr bwMode="auto">
          <a:xfrm>
            <a:off x="180001" y="4005064"/>
            <a:ext cx="24895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u="sng" dirty="0"/>
              <a:t>Další významné události:</a:t>
            </a:r>
          </a:p>
        </p:txBody>
      </p:sp>
      <p:sp>
        <p:nvSpPr>
          <p:cNvPr id="132" name="Text Box 12"/>
          <p:cNvSpPr txBox="1">
            <a:spLocks noChangeArrowheads="1"/>
          </p:cNvSpPr>
          <p:nvPr/>
        </p:nvSpPr>
        <p:spPr bwMode="auto">
          <a:xfrm>
            <a:off x="611503" y="4293096"/>
            <a:ext cx="37444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vyřešeny nedostatky neuronových sítí</a:t>
            </a:r>
          </a:p>
        </p:txBody>
      </p:sp>
      <p:sp>
        <p:nvSpPr>
          <p:cNvPr id="133" name="Text Box 12"/>
          <p:cNvSpPr txBox="1">
            <a:spLocks noChangeArrowheads="1"/>
          </p:cNvSpPr>
          <p:nvPr/>
        </p:nvSpPr>
        <p:spPr bwMode="auto">
          <a:xfrm>
            <a:off x="611505" y="4549823"/>
            <a:ext cx="36701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navrženy vícevrstvé neuronové sítě</a:t>
            </a:r>
          </a:p>
        </p:txBody>
      </p:sp>
      <p:sp>
        <p:nvSpPr>
          <p:cNvPr id="134" name="Zaoblený obdélník 133"/>
          <p:cNvSpPr/>
          <p:nvPr/>
        </p:nvSpPr>
        <p:spPr bwMode="auto">
          <a:xfrm>
            <a:off x="467088" y="440603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35" name="Text Box 12"/>
          <p:cNvSpPr txBox="1">
            <a:spLocks noChangeArrowheads="1"/>
          </p:cNvSpPr>
          <p:nvPr/>
        </p:nvSpPr>
        <p:spPr bwMode="auto">
          <a:xfrm>
            <a:off x="611504" y="4869160"/>
            <a:ext cx="42813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do obliby se dostávají genetické algoritmy</a:t>
            </a:r>
          </a:p>
        </p:txBody>
      </p:sp>
      <p:sp>
        <p:nvSpPr>
          <p:cNvPr id="137" name="Zaoblený obdélník 136"/>
          <p:cNvSpPr/>
          <p:nvPr/>
        </p:nvSpPr>
        <p:spPr bwMode="auto">
          <a:xfrm>
            <a:off x="467088" y="498209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38" name="Text Box 12"/>
          <p:cNvSpPr txBox="1">
            <a:spLocks noChangeArrowheads="1"/>
          </p:cNvSpPr>
          <p:nvPr/>
        </p:nvSpPr>
        <p:spPr bwMode="auto">
          <a:xfrm>
            <a:off x="35496" y="2492896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1972</a:t>
            </a:r>
          </a:p>
        </p:txBody>
      </p:sp>
      <p:sp>
        <p:nvSpPr>
          <p:cNvPr id="139" name="Text Box 12"/>
          <p:cNvSpPr txBox="1">
            <a:spLocks noChangeArrowheads="1"/>
          </p:cNvSpPr>
          <p:nvPr/>
        </p:nvSpPr>
        <p:spPr bwMode="auto">
          <a:xfrm>
            <a:off x="611503" y="2785287"/>
            <a:ext cx="57606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programovací jazyk PROLOG (založený na formální logice)</a:t>
            </a:r>
          </a:p>
        </p:txBody>
      </p:sp>
      <p:sp>
        <p:nvSpPr>
          <p:cNvPr id="140" name="Text Box 12"/>
          <p:cNvSpPr txBox="1">
            <a:spLocks noChangeArrowheads="1"/>
          </p:cNvSpPr>
          <p:nvPr/>
        </p:nvSpPr>
        <p:spPr bwMode="auto">
          <a:xfrm>
            <a:off x="611505" y="3284984"/>
            <a:ext cx="3744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diagnostický expertní systém MYCIN</a:t>
            </a:r>
          </a:p>
        </p:txBody>
      </p:sp>
      <p:sp>
        <p:nvSpPr>
          <p:cNvPr id="141" name="Text Box 12"/>
          <p:cNvSpPr txBox="1">
            <a:spLocks noChangeArrowheads="1"/>
          </p:cNvSpPr>
          <p:nvPr/>
        </p:nvSpPr>
        <p:spPr bwMode="auto">
          <a:xfrm>
            <a:off x="611504" y="3500145"/>
            <a:ext cx="3528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využívaný při diagnostice chorob</a:t>
            </a: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467088" y="28982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3" name="Zaoblený obdélník 142"/>
          <p:cNvSpPr/>
          <p:nvPr/>
        </p:nvSpPr>
        <p:spPr bwMode="auto">
          <a:xfrm>
            <a:off x="467088" y="339885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4" name="Obdélník 143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vývoj UI téměř zastaven</a:t>
            </a:r>
          </a:p>
        </p:txBody>
      </p:sp>
      <p:sp>
        <p:nvSpPr>
          <p:cNvPr id="145" name="Text Box 12"/>
          <p:cNvSpPr txBox="1">
            <a:spLocks noChangeArrowheads="1"/>
          </p:cNvSpPr>
          <p:nvPr/>
        </p:nvSpPr>
        <p:spPr bwMode="auto">
          <a:xfrm>
            <a:off x="612000" y="3006283"/>
            <a:ext cx="60452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programátor zadává pouze  cíl výpočtu – systém určuje postup</a:t>
            </a:r>
          </a:p>
        </p:txBody>
      </p:sp>
      <p:grpSp>
        <p:nvGrpSpPr>
          <p:cNvPr id="43" name="Skupina 42">
            <a:extLst>
              <a:ext uri="{FF2B5EF4-FFF2-40B4-BE49-F238E27FC236}">
                <a16:creationId xmlns:a16="http://schemas.microsoft.com/office/drawing/2014/main" id="{10516108-8E95-49B2-AA6F-0FFEB8D80F72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3F932945-5BF7-4A58-834E-21DBE960A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5" name="Text Box 2">
              <a:extLst>
                <a:ext uri="{FF2B5EF4-FFF2-40B4-BE49-F238E27FC236}">
                  <a16:creationId xmlns:a16="http://schemas.microsoft.com/office/drawing/2014/main" id="{0CB13765-7586-47E2-809D-04477651A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6" name="Text Box 2">
              <a:extLst>
                <a:ext uri="{FF2B5EF4-FFF2-40B4-BE49-F238E27FC236}">
                  <a16:creationId xmlns:a16="http://schemas.microsoft.com/office/drawing/2014/main" id="{9DF19281-5E36-4FC4-A015-230141164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7" name="Text Box 24">
              <a:extLst>
                <a:ext uri="{FF2B5EF4-FFF2-40B4-BE49-F238E27FC236}">
                  <a16:creationId xmlns:a16="http://schemas.microsoft.com/office/drawing/2014/main" id="{4E12C0F8-345B-41EA-A941-DA855A41A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9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3" grpId="0"/>
      <p:bldP spid="134" grpId="0" animBg="1"/>
      <p:bldP spid="135" grpId="0"/>
      <p:bldP spid="137" grpId="0" animBg="1"/>
      <p:bldP spid="138" grpId="0"/>
      <p:bldP spid="139" grpId="0"/>
      <p:bldP spid="140" grpId="0"/>
      <p:bldP spid="141" grpId="0"/>
      <p:bldP spid="142" grpId="0" animBg="1"/>
      <p:bldP spid="143" grpId="0" animBg="1"/>
      <p:bldP spid="1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180000" y="2514382"/>
            <a:ext cx="63636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u="sng" dirty="0"/>
              <a:t>V praxi se prosazují zejména: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52" name="Zaoblený obdélník 51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71" name="TextovéPole 70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61784" y="779874"/>
            <a:ext cx="58783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80. léta 20. století – UI pronikání do praxe</a:t>
            </a:r>
          </a:p>
        </p:txBody>
      </p:sp>
      <p:cxnSp>
        <p:nvCxnSpPr>
          <p:cNvPr id="75" name="Přímá spojnice se šipkou 74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římá spojnice 75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římá spojnice 76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římá spojnice 80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nice 81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římá spojnice 82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Přímá spojnice 83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Přímá spojnice 84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87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89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92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95" name="Přímá spojnice 94"/>
          <p:cNvCxnSpPr/>
          <p:nvPr/>
        </p:nvCxnSpPr>
        <p:spPr>
          <a:xfrm>
            <a:off x="3707904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Přímá spojnice 95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98" name="Obdélník 97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komerční využití expertních systémů a fuzzy logiky</a:t>
            </a:r>
          </a:p>
        </p:txBody>
      </p: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611504" y="2867915"/>
            <a:ext cx="32460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fuzzy logika a fuzzy regulace</a:t>
            </a:r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611504" y="3120550"/>
            <a:ext cx="56220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aplikace v medicíně, automatické ostření fotoaparátů, … 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611505" y="3399964"/>
            <a:ext cx="23763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expertní systémy</a:t>
            </a:r>
            <a:endParaRPr lang="cs-CZ" sz="1600" b="1" dirty="0"/>
          </a:p>
        </p:txBody>
      </p:sp>
      <p:sp>
        <p:nvSpPr>
          <p:cNvPr id="110" name="Zaoblený obdélník 109"/>
          <p:cNvSpPr/>
          <p:nvPr/>
        </p:nvSpPr>
        <p:spPr bwMode="auto">
          <a:xfrm>
            <a:off x="467088" y="299018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12" name="Zaoblený obdélník 111"/>
          <p:cNvSpPr/>
          <p:nvPr/>
        </p:nvSpPr>
        <p:spPr bwMode="auto">
          <a:xfrm>
            <a:off x="467088" y="353878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14" name="Text Box 12"/>
          <p:cNvSpPr txBox="1">
            <a:spLocks noChangeArrowheads="1"/>
          </p:cNvSpPr>
          <p:nvPr/>
        </p:nvSpPr>
        <p:spPr bwMode="auto">
          <a:xfrm>
            <a:off x="611504" y="3666510"/>
            <a:ext cx="60457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téměř každý významná U.S. firma měla vlastní vývojový tým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FEE0C8AC-96FB-4DB2-A927-1AC798935D8B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id="{F26F4ED2-B0D1-46D9-A5AA-49B9B910A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9" name="Text Box 2">
              <a:extLst>
                <a:ext uri="{FF2B5EF4-FFF2-40B4-BE49-F238E27FC236}">
                  <a16:creationId xmlns:a16="http://schemas.microsoft.com/office/drawing/2014/main" id="{7CDEC6D8-A53D-4212-B20F-68140ECB5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0" name="Text Box 2">
              <a:extLst>
                <a:ext uri="{FF2B5EF4-FFF2-40B4-BE49-F238E27FC236}">
                  <a16:creationId xmlns:a16="http://schemas.microsoft.com/office/drawing/2014/main" id="{29C82CB0-9049-4117-AE48-19A634669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2F79F2-3812-4C4B-AF7C-D7C33CFA5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7" grpId="0"/>
      <p:bldP spid="108" grpId="0"/>
      <p:bldP spid="109" grpId="0"/>
      <p:bldP spid="110" grpId="0" animBg="1"/>
      <p:bldP spid="112" grpId="0" animBg="1"/>
      <p:bldP spid="1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77" name="Zaoblený obdélník 76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78" name="TextovéPole 77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61784" y="779874"/>
            <a:ext cx="58783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80. léta 20. století – UI pronikání do praxe</a:t>
            </a:r>
          </a:p>
        </p:txBody>
      </p:sp>
      <p:cxnSp>
        <p:nvCxnSpPr>
          <p:cNvPr id="80" name="Přímá spojnice se šipkou 79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římá spojnice 80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nice 81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nice 89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Přímá spojnice 90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Přímá spojnice 106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nice 107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Přímá spojnice 116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119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120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121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123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124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125" name="Přímá spojnice 124"/>
          <p:cNvCxnSpPr/>
          <p:nvPr/>
        </p:nvCxnSpPr>
        <p:spPr>
          <a:xfrm>
            <a:off x="3707904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Přímá spojnice 125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128" name="Obdélník 127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komerční využití expertních systémů a fuzzy logiky</a:t>
            </a:r>
          </a:p>
        </p:txBody>
      </p:sp>
      <p:sp>
        <p:nvSpPr>
          <p:cNvPr id="129" name="Text Box 12"/>
          <p:cNvSpPr txBox="1">
            <a:spLocks noChangeArrowheads="1"/>
          </p:cNvSpPr>
          <p:nvPr/>
        </p:nvSpPr>
        <p:spPr bwMode="auto">
          <a:xfrm>
            <a:off x="35496" y="2492896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611504" y="2785287"/>
            <a:ext cx="48581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první průmyslová aplikace fuzzy regulátoru</a:t>
            </a:r>
          </a:p>
        </p:txBody>
      </p:sp>
      <p:sp>
        <p:nvSpPr>
          <p:cNvPr id="131" name="Text Box 12"/>
          <p:cNvSpPr txBox="1">
            <a:spLocks noChangeArrowheads="1"/>
          </p:cNvSpPr>
          <p:nvPr/>
        </p:nvSpPr>
        <p:spPr bwMode="auto">
          <a:xfrm>
            <a:off x="611504" y="3356992"/>
            <a:ext cx="4608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projekt 5. generace počítačů</a:t>
            </a:r>
          </a:p>
        </p:txBody>
      </p:sp>
      <p:sp>
        <p:nvSpPr>
          <p:cNvPr id="132" name="Text Box 12"/>
          <p:cNvSpPr txBox="1">
            <a:spLocks noChangeArrowheads="1"/>
          </p:cNvSpPr>
          <p:nvPr/>
        </p:nvSpPr>
        <p:spPr bwMode="auto">
          <a:xfrm>
            <a:off x="35496" y="4797152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1982</a:t>
            </a:r>
          </a:p>
        </p:txBody>
      </p:sp>
      <p:sp>
        <p:nvSpPr>
          <p:cNvPr id="133" name="Text Box 12"/>
          <p:cNvSpPr txBox="1">
            <a:spLocks noChangeArrowheads="1"/>
          </p:cNvSpPr>
          <p:nvPr/>
        </p:nvSpPr>
        <p:spPr bwMode="auto">
          <a:xfrm>
            <a:off x="611504" y="3042014"/>
            <a:ext cx="6075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i="1" dirty="0"/>
              <a:t>cementárna (Dánsko), roční úspora 10 mil. </a:t>
            </a:r>
            <a:r>
              <a:rPr lang="en-US" sz="1600" i="1" dirty="0"/>
              <a:t>$</a:t>
            </a:r>
            <a:r>
              <a:rPr lang="cs-CZ" sz="1600" i="1" dirty="0"/>
              <a:t>.</a:t>
            </a:r>
          </a:p>
        </p:txBody>
      </p:sp>
      <p:sp>
        <p:nvSpPr>
          <p:cNvPr id="134" name="Text Box 12"/>
          <p:cNvSpPr txBox="1">
            <a:spLocks noChangeArrowheads="1"/>
          </p:cNvSpPr>
          <p:nvPr/>
        </p:nvSpPr>
        <p:spPr bwMode="auto">
          <a:xfrm>
            <a:off x="611504" y="4156736"/>
            <a:ext cx="5826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expertní systém PROSPECTOR</a:t>
            </a:r>
          </a:p>
        </p:txBody>
      </p:sp>
      <p:sp>
        <p:nvSpPr>
          <p:cNvPr id="136" name="Text Box 12"/>
          <p:cNvSpPr txBox="1">
            <a:spLocks noChangeArrowheads="1"/>
          </p:cNvSpPr>
          <p:nvPr/>
        </p:nvSpPr>
        <p:spPr bwMode="auto">
          <a:xfrm>
            <a:off x="611504" y="4386590"/>
            <a:ext cx="75795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vyhledávání rudných ložisek (nález význam. molybdenové ložisko)</a:t>
            </a:r>
          </a:p>
        </p:txBody>
      </p:sp>
      <p:sp>
        <p:nvSpPr>
          <p:cNvPr id="137" name="Zaoblený obdélník 136"/>
          <p:cNvSpPr/>
          <p:nvPr/>
        </p:nvSpPr>
        <p:spPr bwMode="auto">
          <a:xfrm>
            <a:off x="467088" y="347925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38" name="Zaoblený obdélník 137"/>
          <p:cNvSpPr/>
          <p:nvPr/>
        </p:nvSpPr>
        <p:spPr bwMode="auto">
          <a:xfrm>
            <a:off x="467088" y="28982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0" name="Zaoblený obdélník 139"/>
          <p:cNvSpPr/>
          <p:nvPr/>
        </p:nvSpPr>
        <p:spPr bwMode="auto">
          <a:xfrm>
            <a:off x="467088" y="428266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611504" y="3594502"/>
            <a:ext cx="74168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Japonský projekt s cílem do 10. let vyvinout inteligentní počítač pro PROLOG</a:t>
            </a:r>
          </a:p>
          <a:p>
            <a:r>
              <a:rPr lang="cs-CZ" sz="1600" i="1" dirty="0"/>
              <a:t>(cíle nebylo dosaženo)</a:t>
            </a:r>
          </a:p>
        </p:txBody>
      </p:sp>
      <p:sp>
        <p:nvSpPr>
          <p:cNvPr id="143" name="Text Box 12"/>
          <p:cNvSpPr txBox="1">
            <a:spLocks noChangeArrowheads="1"/>
          </p:cNvSpPr>
          <p:nvPr/>
        </p:nvSpPr>
        <p:spPr bwMode="auto">
          <a:xfrm>
            <a:off x="611960" y="5092840"/>
            <a:ext cx="5826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expertní systém SID</a:t>
            </a: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611960" y="5322694"/>
            <a:ext cx="75795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určen pro návrh počítačů VAX, roční úspora 10 mil. </a:t>
            </a:r>
            <a:r>
              <a:rPr lang="en-US" sz="1600" i="1" dirty="0"/>
              <a:t>$</a:t>
            </a:r>
            <a:r>
              <a:rPr lang="cs-CZ" sz="1600" i="1" dirty="0"/>
              <a:t>.</a:t>
            </a:r>
          </a:p>
        </p:txBody>
      </p:sp>
      <p:sp>
        <p:nvSpPr>
          <p:cNvPr id="145" name="Zaoblený obdélník 144"/>
          <p:cNvSpPr/>
          <p:nvPr/>
        </p:nvSpPr>
        <p:spPr bwMode="auto">
          <a:xfrm>
            <a:off x="467544" y="521876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6" name="Text Box 12"/>
          <p:cNvSpPr txBox="1">
            <a:spLocks noChangeArrowheads="1"/>
          </p:cNvSpPr>
          <p:nvPr/>
        </p:nvSpPr>
        <p:spPr bwMode="auto">
          <a:xfrm>
            <a:off x="118388" y="5694889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1986</a:t>
            </a:r>
          </a:p>
        </p:txBody>
      </p:sp>
      <p:sp>
        <p:nvSpPr>
          <p:cNvPr id="147" name="Text Box 12"/>
          <p:cNvSpPr txBox="1">
            <a:spLocks noChangeArrowheads="1"/>
          </p:cNvSpPr>
          <p:nvPr/>
        </p:nvSpPr>
        <p:spPr bwMode="auto">
          <a:xfrm>
            <a:off x="612000" y="5961435"/>
            <a:ext cx="49681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demonstrace možností vícevrstvých neuronových sítí</a:t>
            </a: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5940152" y="5961600"/>
            <a:ext cx="3275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obnoven zájem komerční sféry</a:t>
            </a:r>
          </a:p>
        </p:txBody>
      </p:sp>
      <p:sp>
        <p:nvSpPr>
          <p:cNvPr id="153" name="Zaoblený obdélník 152"/>
          <p:cNvSpPr/>
          <p:nvPr/>
        </p:nvSpPr>
        <p:spPr bwMode="auto">
          <a:xfrm>
            <a:off x="467544" y="609022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55" name="Text Box 12"/>
          <p:cNvSpPr txBox="1">
            <a:spLocks noChangeArrowheads="1"/>
          </p:cNvSpPr>
          <p:nvPr/>
        </p:nvSpPr>
        <p:spPr bwMode="auto">
          <a:xfrm>
            <a:off x="611560" y="6186790"/>
            <a:ext cx="3960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i="1" dirty="0"/>
              <a:t>generování mluvené řeči, řízení auta, …</a:t>
            </a:r>
          </a:p>
        </p:txBody>
      </p:sp>
      <p:sp>
        <p:nvSpPr>
          <p:cNvPr id="2" name="Šipka doprava 1"/>
          <p:cNvSpPr/>
          <p:nvPr/>
        </p:nvSpPr>
        <p:spPr>
          <a:xfrm>
            <a:off x="5634568" y="6074726"/>
            <a:ext cx="235313" cy="12808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98252388-904C-496A-9CC9-9807635715F3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1" name="Text Box 24">
              <a:extLst>
                <a:ext uri="{FF2B5EF4-FFF2-40B4-BE49-F238E27FC236}">
                  <a16:creationId xmlns:a16="http://schemas.microsoft.com/office/drawing/2014/main" id="{9965AE9F-6D70-478A-81B2-17ECD19C0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A0FBF88B-442C-4C84-87B8-B84A7C14D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9F9D4449-209B-41DA-9605-8E4FEBAD2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4">
              <a:extLst>
                <a:ext uri="{FF2B5EF4-FFF2-40B4-BE49-F238E27FC236}">
                  <a16:creationId xmlns:a16="http://schemas.microsoft.com/office/drawing/2014/main" id="{4A0B55A1-5704-4C24-ABC0-D987D822A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5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43" grpId="0"/>
      <p:bldP spid="144" grpId="0"/>
      <p:bldP spid="145" grpId="0" animBg="1"/>
      <p:bldP spid="146" grpId="0"/>
      <p:bldP spid="147" grpId="0"/>
      <p:bldP spid="149" grpId="0"/>
      <p:bldP spid="153" grpId="0" animBg="1"/>
      <p:bldP spid="155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délník 77"/>
          <p:cNvSpPr/>
          <p:nvPr/>
        </p:nvSpPr>
        <p:spPr>
          <a:xfrm>
            <a:off x="180000" y="858198"/>
            <a:ext cx="5256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Co si představujete pod pojmem umělá inteligence?</a:t>
            </a: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612000" y="119675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umělá inteligence je </a:t>
            </a:r>
            <a:r>
              <a:rPr lang="cs-CZ" sz="1600" b="1" dirty="0"/>
              <a:t>vědní obor </a:t>
            </a:r>
            <a:r>
              <a:rPr lang="cs-CZ" sz="1600" dirty="0"/>
              <a:t>(velmi komplexní a nesourodý)</a:t>
            </a:r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4680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2000" y="1488066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neexistuje obecně uznávaná definice umělé inteligence</a:t>
            </a:r>
          </a:p>
        </p:txBody>
      </p:sp>
      <p:sp>
        <p:nvSpPr>
          <p:cNvPr id="67" name="Zaoblený obdélník 66"/>
          <p:cNvSpPr/>
          <p:nvPr/>
        </p:nvSpPr>
        <p:spPr bwMode="auto">
          <a:xfrm>
            <a:off x="468000" y="160824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68" name="Obdélník 67"/>
          <p:cNvSpPr/>
          <p:nvPr/>
        </p:nvSpPr>
        <p:spPr>
          <a:xfrm>
            <a:off x="180000" y="1938318"/>
            <a:ext cx="4249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Zkuste vytvořit definici lidské inteligence.</a:t>
            </a:r>
          </a:p>
        </p:txBody>
      </p:sp>
      <p:sp>
        <p:nvSpPr>
          <p:cNvPr id="69" name="Obdélník 68"/>
          <p:cNvSpPr/>
          <p:nvPr/>
        </p:nvSpPr>
        <p:spPr>
          <a:xfrm>
            <a:off x="180000" y="2202584"/>
            <a:ext cx="878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339933"/>
                </a:solidFill>
              </a:rPr>
              <a:t>Množina schopností umožňující člověku dělat správná rozhodnutí na základě množiny vstupů a množiny možných akcí.</a:t>
            </a:r>
          </a:p>
        </p:txBody>
      </p:sp>
      <p:sp>
        <p:nvSpPr>
          <p:cNvPr id="70" name="Obdélník 69"/>
          <p:cNvSpPr/>
          <p:nvPr/>
        </p:nvSpPr>
        <p:spPr>
          <a:xfrm>
            <a:off x="188843" y="2924944"/>
            <a:ext cx="3049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Co je to inteligentní chování?</a:t>
            </a:r>
          </a:p>
        </p:txBody>
      </p:sp>
      <p:sp>
        <p:nvSpPr>
          <p:cNvPr id="71" name="Obdélník 70"/>
          <p:cNvSpPr/>
          <p:nvPr/>
        </p:nvSpPr>
        <p:spPr>
          <a:xfrm>
            <a:off x="188843" y="3189210"/>
            <a:ext cx="21601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339933"/>
                </a:solidFill>
              </a:rPr>
              <a:t>Projev inteligence.</a:t>
            </a:r>
          </a:p>
        </p:txBody>
      </p:sp>
      <p:sp>
        <p:nvSpPr>
          <p:cNvPr id="72" name="Obdélník 71"/>
          <p:cNvSpPr/>
          <p:nvPr/>
        </p:nvSpPr>
        <p:spPr>
          <a:xfrm>
            <a:off x="180000" y="3717032"/>
            <a:ext cx="5832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Které </a:t>
            </a:r>
            <a:r>
              <a:rPr lang="cs-CZ" sz="1600" b="1" u="sng" dirty="0">
                <a:solidFill>
                  <a:srgbClr val="FF0000"/>
                </a:solidFill>
              </a:rPr>
              <a:t>schopnosti</a:t>
            </a:r>
            <a:r>
              <a:rPr lang="cs-CZ" sz="1600" b="1" dirty="0">
                <a:solidFill>
                  <a:srgbClr val="FF0000"/>
                </a:solidFill>
              </a:rPr>
              <a:t> u lidí považujeme za projev inteligence?</a:t>
            </a:r>
          </a:p>
        </p:txBody>
      </p:sp>
      <p:sp>
        <p:nvSpPr>
          <p:cNvPr id="73" name="Obdélník 72"/>
          <p:cNvSpPr/>
          <p:nvPr/>
        </p:nvSpPr>
        <p:spPr>
          <a:xfrm>
            <a:off x="899592" y="4077072"/>
            <a:ext cx="1449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1" dirty="0">
                <a:solidFill>
                  <a:srgbClr val="339933"/>
                </a:solidFill>
              </a:rPr>
              <a:t>komunikovat</a:t>
            </a:r>
          </a:p>
        </p:txBody>
      </p:sp>
      <p:sp>
        <p:nvSpPr>
          <p:cNvPr id="74" name="Obdélník 73"/>
          <p:cNvSpPr/>
          <p:nvPr/>
        </p:nvSpPr>
        <p:spPr>
          <a:xfrm>
            <a:off x="899592" y="4362824"/>
            <a:ext cx="1289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1" dirty="0">
                <a:solidFill>
                  <a:srgbClr val="339933"/>
                </a:solidFill>
              </a:rPr>
              <a:t>kooperovat</a:t>
            </a:r>
          </a:p>
        </p:txBody>
      </p:sp>
      <p:sp>
        <p:nvSpPr>
          <p:cNvPr id="75" name="Obdélník 74"/>
          <p:cNvSpPr/>
          <p:nvPr/>
        </p:nvSpPr>
        <p:spPr>
          <a:xfrm>
            <a:off x="899592" y="4667212"/>
            <a:ext cx="25138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1" dirty="0">
                <a:solidFill>
                  <a:srgbClr val="339933"/>
                </a:solidFill>
              </a:rPr>
              <a:t>řešit různě složíte úkoly</a:t>
            </a:r>
          </a:p>
        </p:txBody>
      </p:sp>
      <p:sp>
        <p:nvSpPr>
          <p:cNvPr id="76" name="Obdélník 75"/>
          <p:cNvSpPr/>
          <p:nvPr/>
        </p:nvSpPr>
        <p:spPr>
          <a:xfrm>
            <a:off x="899592" y="4952964"/>
            <a:ext cx="83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1" dirty="0">
                <a:solidFill>
                  <a:srgbClr val="339933"/>
                </a:solidFill>
              </a:rPr>
              <a:t>učit se</a:t>
            </a:r>
          </a:p>
        </p:txBody>
      </p:sp>
      <p:sp>
        <p:nvSpPr>
          <p:cNvPr id="110" name="Obdélník 109"/>
          <p:cNvSpPr/>
          <p:nvPr/>
        </p:nvSpPr>
        <p:spPr>
          <a:xfrm>
            <a:off x="899592" y="5250686"/>
            <a:ext cx="2736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600" b="1" dirty="0">
                <a:solidFill>
                  <a:srgbClr val="339933"/>
                </a:solidFill>
              </a:rPr>
              <a:t>odvozovat nové poznatky </a:t>
            </a:r>
          </a:p>
        </p:txBody>
      </p:sp>
      <p:sp>
        <p:nvSpPr>
          <p:cNvPr id="114" name="Pravá složená závorka 113"/>
          <p:cNvSpPr/>
          <p:nvPr/>
        </p:nvSpPr>
        <p:spPr>
          <a:xfrm>
            <a:off x="3347864" y="4111877"/>
            <a:ext cx="576064" cy="14639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b="1">
              <a:solidFill>
                <a:srgbClr val="339933"/>
              </a:solidFill>
            </a:endParaRPr>
          </a:p>
        </p:txBody>
      </p:sp>
      <p:sp>
        <p:nvSpPr>
          <p:cNvPr id="115" name="Obdélník 114"/>
          <p:cNvSpPr/>
          <p:nvPr/>
        </p:nvSpPr>
        <p:spPr>
          <a:xfrm>
            <a:off x="4067944" y="4674622"/>
            <a:ext cx="453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Jsou tyto schopnosti vlastní jen člověku?</a:t>
            </a:r>
          </a:p>
        </p:txBody>
      </p:sp>
      <p:sp>
        <p:nvSpPr>
          <p:cNvPr id="116" name="Zaoblený obdélník 115"/>
          <p:cNvSpPr/>
          <p:nvPr/>
        </p:nvSpPr>
        <p:spPr bwMode="auto">
          <a:xfrm>
            <a:off x="764416" y="42148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 b="1">
              <a:solidFill>
                <a:srgbClr val="339933"/>
              </a:solidFill>
            </a:endParaRPr>
          </a:p>
        </p:txBody>
      </p:sp>
      <p:sp>
        <p:nvSpPr>
          <p:cNvPr id="117" name="Zaoblený obdélník 116"/>
          <p:cNvSpPr/>
          <p:nvPr/>
        </p:nvSpPr>
        <p:spPr bwMode="auto">
          <a:xfrm>
            <a:off x="764416" y="449112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 b="1">
              <a:solidFill>
                <a:srgbClr val="339933"/>
              </a:solidFill>
            </a:endParaRPr>
          </a:p>
        </p:txBody>
      </p:sp>
      <p:sp>
        <p:nvSpPr>
          <p:cNvPr id="118" name="Zaoblený obdélník 117"/>
          <p:cNvSpPr/>
          <p:nvPr/>
        </p:nvSpPr>
        <p:spPr bwMode="auto">
          <a:xfrm>
            <a:off x="764416" y="479715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 b="1">
              <a:solidFill>
                <a:srgbClr val="339933"/>
              </a:solidFill>
            </a:endParaRPr>
          </a:p>
        </p:txBody>
      </p:sp>
      <p:sp>
        <p:nvSpPr>
          <p:cNvPr id="119" name="Zaoblený obdélník 118"/>
          <p:cNvSpPr/>
          <p:nvPr/>
        </p:nvSpPr>
        <p:spPr bwMode="auto">
          <a:xfrm>
            <a:off x="764416" y="507347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 b="1">
              <a:solidFill>
                <a:srgbClr val="339933"/>
              </a:solidFill>
            </a:endParaRPr>
          </a:p>
        </p:txBody>
      </p:sp>
      <p:sp>
        <p:nvSpPr>
          <p:cNvPr id="120" name="Zaoblený obdélník 119"/>
          <p:cNvSpPr/>
          <p:nvPr/>
        </p:nvSpPr>
        <p:spPr bwMode="auto">
          <a:xfrm>
            <a:off x="764416" y="537321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 b="1">
              <a:solidFill>
                <a:srgbClr val="339933"/>
              </a:solidFill>
            </a:endParaRPr>
          </a:p>
        </p:txBody>
      </p:sp>
      <p:sp>
        <p:nvSpPr>
          <p:cNvPr id="122" name="Obdélník 121"/>
          <p:cNvSpPr/>
          <p:nvPr/>
        </p:nvSpPr>
        <p:spPr>
          <a:xfrm>
            <a:off x="4067944" y="4941168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339933"/>
                </a:solidFill>
              </a:rPr>
              <a:t>Ne, některé vlastnosti lze v přírodě pozorovat i u zvířat.</a:t>
            </a:r>
          </a:p>
        </p:txBody>
      </p:sp>
      <p:sp>
        <p:nvSpPr>
          <p:cNvPr id="128" name="Rectangle 14"/>
          <p:cNvSpPr>
            <a:spLocks noChangeArrowheads="1"/>
          </p:cNvSpPr>
          <p:nvPr/>
        </p:nvSpPr>
        <p:spPr bwMode="auto">
          <a:xfrm>
            <a:off x="230136" y="5868561"/>
            <a:ext cx="880636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Umělou inteligenci tvoří různé techniky a algoritmy, které umožňují vytvářet stroje (počítačové programy), které vykazují některé aspekty inteligentního chování.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F73A05EE-7A2A-42DC-BC13-14912D2BBA43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35" name="Text Box 24">
              <a:extLst>
                <a:ext uri="{FF2B5EF4-FFF2-40B4-BE49-F238E27FC236}">
                  <a16:creationId xmlns:a16="http://schemas.microsoft.com/office/drawing/2014/main" id="{C3BA74FC-8956-4318-AC74-EF5455108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3B46FD1F-AF4D-4799-B735-643DBFEEC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D3388B93-F7F2-46A2-8F39-56876D05E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id="{F4D0EBF5-3A56-40A3-99D3-F3051D202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6" grpId="0"/>
      <p:bldP spid="67" grpId="0" animBg="1"/>
      <p:bldP spid="68" grpId="0"/>
      <p:bldP spid="69" grpId="0"/>
      <p:bldP spid="70" grpId="0"/>
      <p:bldP spid="71" grpId="0"/>
      <p:bldP spid="73" grpId="0"/>
      <p:bldP spid="74" grpId="0"/>
      <p:bldP spid="75" grpId="0"/>
      <p:bldP spid="76" grpId="0"/>
      <p:bldP spid="110" grpId="0"/>
      <p:bldP spid="114" grpId="0" animBg="1"/>
      <p:bldP spid="115" grpId="0"/>
      <p:bldP spid="116" grpId="0" animBg="1"/>
      <p:bldP spid="117" grpId="0" animBg="1"/>
      <p:bldP spid="118" grpId="0" animBg="1"/>
      <p:bldP spid="119" grpId="0" animBg="1"/>
      <p:bldP spid="120" grpId="0" animBg="1"/>
      <p:bldP spid="122" grpId="0"/>
      <p:bldP spid="1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179512" y="2420888"/>
            <a:ext cx="63636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u="sng" dirty="0"/>
              <a:t>Důsledky: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54" name="Zaoblený obdélník 5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5" name="TextovéPole 54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1784" y="779874"/>
            <a:ext cx="58783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80. léta 20. století – UI pronikání do praxe</a:t>
            </a:r>
          </a:p>
        </p:txBody>
      </p:sp>
      <p:cxnSp>
        <p:nvCxnSpPr>
          <p:cNvPr id="71" name="Přímá spojnice se šipkou 70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Přímá spojnice 71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Přímá spojnice 72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římá spojnice 78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79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římá spojnice 80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nice 81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římá spojnice 82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87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89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90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91" name="Přímá spojnice 90"/>
          <p:cNvCxnSpPr/>
          <p:nvPr/>
        </p:nvCxnSpPr>
        <p:spPr>
          <a:xfrm>
            <a:off x="3707904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94" name="Obdélník 93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komerční využití expertních systémů a fuzzy logiky</a:t>
            </a: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612000" y="3286346"/>
            <a:ext cx="757906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investoři vytvořili bublinu, která v roce 1989 splaskla – příchod 2. doby ledové</a:t>
            </a:r>
          </a:p>
        </p:txBody>
      </p:sp>
      <p:sp>
        <p:nvSpPr>
          <p:cNvPr id="96" name="Zaoblený obdélník 95"/>
          <p:cNvSpPr/>
          <p:nvPr/>
        </p:nvSpPr>
        <p:spPr bwMode="auto">
          <a:xfrm>
            <a:off x="468000" y="342151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97" name="Rectangle 14"/>
          <p:cNvSpPr>
            <a:spLocks noChangeArrowheads="1"/>
          </p:cNvSpPr>
          <p:nvPr/>
        </p:nvSpPr>
        <p:spPr bwMode="auto">
          <a:xfrm>
            <a:off x="612000" y="2707000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enormní zájem investorů o UI</a:t>
            </a:r>
          </a:p>
        </p:txBody>
      </p:sp>
      <p:sp>
        <p:nvSpPr>
          <p:cNvPr id="98" name="Zaoblený obdélník 97"/>
          <p:cNvSpPr/>
          <p:nvPr/>
        </p:nvSpPr>
        <p:spPr bwMode="auto">
          <a:xfrm>
            <a:off x="468000" y="284216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99" name="Rectangle 14"/>
          <p:cNvSpPr>
            <a:spLocks noChangeArrowheads="1"/>
          </p:cNvSpPr>
          <p:nvPr/>
        </p:nvSpPr>
        <p:spPr bwMode="auto">
          <a:xfrm>
            <a:off x="612000" y="2998314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vzniká celá řada firem zaměřených na vývoj a aplikaci UI</a:t>
            </a:r>
          </a:p>
        </p:txBody>
      </p:sp>
      <p:sp>
        <p:nvSpPr>
          <p:cNvPr id="100" name="Zaoblený obdélník 99"/>
          <p:cNvSpPr/>
          <p:nvPr/>
        </p:nvSpPr>
        <p:spPr bwMode="auto">
          <a:xfrm>
            <a:off x="468000" y="311849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611999" y="4149080"/>
            <a:ext cx="288226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i="1" dirty="0"/>
              <a:t>např. 6</a:t>
            </a:r>
            <a:r>
              <a:rPr lang="cs-CZ" sz="1600" i="1" baseline="30000" dirty="0"/>
              <a:t>th</a:t>
            </a:r>
            <a:r>
              <a:rPr lang="cs-CZ" sz="1600" i="1" dirty="0"/>
              <a:t> </a:t>
            </a:r>
            <a:r>
              <a:rPr lang="cs-CZ" sz="1600" i="1" dirty="0" err="1"/>
              <a:t>sense</a:t>
            </a:r>
            <a:r>
              <a:rPr lang="cs-CZ" sz="1600" i="1" dirty="0"/>
              <a:t>, fuzzy </a:t>
            </a:r>
            <a:r>
              <a:rPr lang="cs-CZ" sz="1600" i="1" dirty="0" err="1"/>
              <a:t>logic</a:t>
            </a:r>
            <a:endParaRPr lang="cs-CZ" sz="1600" i="1" dirty="0"/>
          </a:p>
        </p:txBody>
      </p:sp>
      <p:sp>
        <p:nvSpPr>
          <p:cNvPr id="103" name="Rectangle 14"/>
          <p:cNvSpPr>
            <a:spLocks noChangeArrowheads="1"/>
          </p:cNvSpPr>
          <p:nvPr/>
        </p:nvSpPr>
        <p:spPr bwMode="auto">
          <a:xfrm>
            <a:off x="612000" y="3589300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pojem UI značně diskreditován</a:t>
            </a:r>
          </a:p>
        </p:txBody>
      </p:sp>
      <p:sp>
        <p:nvSpPr>
          <p:cNvPr id="104" name="Zaoblený obdélník 103"/>
          <p:cNvSpPr/>
          <p:nvPr/>
        </p:nvSpPr>
        <p:spPr bwMode="auto">
          <a:xfrm>
            <a:off x="468000" y="372446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05" name="Rectangle 14"/>
          <p:cNvSpPr>
            <a:spLocks noChangeArrowheads="1"/>
          </p:cNvSpPr>
          <p:nvPr/>
        </p:nvSpPr>
        <p:spPr bwMode="auto">
          <a:xfrm>
            <a:off x="612000" y="3880614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UI používána v praxi nadále - marketing raději používal jiné názvy</a:t>
            </a:r>
          </a:p>
        </p:txBody>
      </p:sp>
      <p:sp>
        <p:nvSpPr>
          <p:cNvPr id="106" name="Zaoblený obdélník 105"/>
          <p:cNvSpPr/>
          <p:nvPr/>
        </p:nvSpPr>
        <p:spPr bwMode="auto">
          <a:xfrm>
            <a:off x="468000" y="400079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ADB2C668-5F66-4FCD-9408-6C3710209AFD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id="{D40B4BBE-2849-43E6-93C8-FF3A7226E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4" name="Text Box 2">
              <a:extLst>
                <a:ext uri="{FF2B5EF4-FFF2-40B4-BE49-F238E27FC236}">
                  <a16:creationId xmlns:a16="http://schemas.microsoft.com/office/drawing/2014/main" id="{3905E809-1A25-47F3-96D1-2DF8823EA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5" name="Text Box 2">
              <a:extLst>
                <a:ext uri="{FF2B5EF4-FFF2-40B4-BE49-F238E27FC236}">
                  <a16:creationId xmlns:a16="http://schemas.microsoft.com/office/drawing/2014/main" id="{187FAC87-1A22-4B3A-B9C6-FD402AE79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6" name="Text Box 24">
              <a:extLst>
                <a:ext uri="{FF2B5EF4-FFF2-40B4-BE49-F238E27FC236}">
                  <a16:creationId xmlns:a16="http://schemas.microsoft.com/office/drawing/2014/main" id="{D27FBB37-13CB-40A7-8092-0183B76BF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9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 animBg="1"/>
      <p:bldP spid="97" grpId="0"/>
      <p:bldP spid="98" grpId="0" animBg="1"/>
      <p:bldP spid="99" grpId="0"/>
      <p:bldP spid="100" grpId="0" animBg="1"/>
      <p:bldP spid="101" grpId="0"/>
      <p:bldP spid="103" grpId="0"/>
      <p:bldP spid="104" grpId="0" animBg="1"/>
      <p:bldP spid="105" grpId="0"/>
      <p:bldP spid="10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83" name="Zaoblený obdélník 82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84" name="TextovéPole 83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61784" y="779874"/>
            <a:ext cx="6490216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90. léta 20. století – UI adoptuje vědecké metody</a:t>
            </a:r>
          </a:p>
        </p:txBody>
      </p:sp>
      <p:cxnSp>
        <p:nvCxnSpPr>
          <p:cNvPr id="86" name="Přímá spojnice se šipkou 85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Přímá spojnice 86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nice 87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Přímá spojnice 88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nice 89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Přímá spojnice 92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Přímá spojnice 93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96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97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102" name="Přímá spojnice 101"/>
          <p:cNvCxnSpPr/>
          <p:nvPr/>
        </p:nvCxnSpPr>
        <p:spPr>
          <a:xfrm>
            <a:off x="4896168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Přímá spojnice 102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105" name="Obdélník 104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vývoj probíhá spíše na vědecké úrovni</a:t>
            </a:r>
          </a:p>
        </p:txBody>
      </p:sp>
      <p:sp>
        <p:nvSpPr>
          <p:cNvPr id="106" name="Text Box 12"/>
          <p:cNvSpPr txBox="1">
            <a:spLocks noChangeArrowheads="1"/>
          </p:cNvSpPr>
          <p:nvPr/>
        </p:nvSpPr>
        <p:spPr bwMode="auto">
          <a:xfrm>
            <a:off x="180001" y="2420888"/>
            <a:ext cx="10796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u="sng" dirty="0"/>
              <a:t>Situace: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611504" y="2774421"/>
            <a:ext cx="8280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rozvíjeny některé dříve vyvinuté metody (s vhodnými „vědeckými“ vlastnostmi)</a:t>
            </a:r>
          </a:p>
        </p:txBody>
      </p: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611504" y="3027056"/>
            <a:ext cx="66247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rozpoznávání mluvené řeči, strojové učení, umělé neuronové sítě,…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611504" y="3306470"/>
            <a:ext cx="7776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zahrnutí teorie rozhodování a teorie pravděpodobností do UI</a:t>
            </a:r>
          </a:p>
        </p:txBody>
      </p:sp>
      <p:sp>
        <p:nvSpPr>
          <p:cNvPr id="112" name="Zaoblený obdélník 111"/>
          <p:cNvSpPr/>
          <p:nvPr/>
        </p:nvSpPr>
        <p:spPr bwMode="auto">
          <a:xfrm>
            <a:off x="467088" y="289668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13" name="Zaoblený obdélník 112"/>
          <p:cNvSpPr/>
          <p:nvPr/>
        </p:nvSpPr>
        <p:spPr bwMode="auto">
          <a:xfrm>
            <a:off x="467088" y="344528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14" name="Text Box 12"/>
          <p:cNvSpPr txBox="1">
            <a:spLocks noChangeArrowheads="1"/>
          </p:cNvSpPr>
          <p:nvPr/>
        </p:nvSpPr>
        <p:spPr bwMode="auto">
          <a:xfrm>
            <a:off x="611503" y="3573016"/>
            <a:ext cx="71679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např. </a:t>
            </a:r>
            <a:r>
              <a:rPr lang="cs-CZ" sz="1600" i="1" dirty="0" err="1"/>
              <a:t>Bayesovské</a:t>
            </a:r>
            <a:r>
              <a:rPr lang="cs-CZ" sz="1600" i="1" dirty="0"/>
              <a:t> sítě</a:t>
            </a:r>
          </a:p>
        </p:txBody>
      </p:sp>
      <p:sp>
        <p:nvSpPr>
          <p:cNvPr id="115" name="Rectangle 14"/>
          <p:cNvSpPr>
            <a:spLocks noChangeArrowheads="1"/>
          </p:cNvSpPr>
          <p:nvPr/>
        </p:nvSpPr>
        <p:spPr bwMode="auto">
          <a:xfrm>
            <a:off x="578135" y="4233863"/>
            <a:ext cx="784361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b="1" dirty="0"/>
              <a:t>inteligentní agent </a:t>
            </a:r>
            <a:r>
              <a:rPr lang="cs-CZ" sz="1600" dirty="0"/>
              <a:t>- systém spojující řadu technik UI do jednoho celku</a:t>
            </a:r>
          </a:p>
        </p:txBody>
      </p:sp>
      <p:sp>
        <p:nvSpPr>
          <p:cNvPr id="116" name="Rectangle 14"/>
          <p:cNvSpPr>
            <a:spLocks noChangeArrowheads="1"/>
          </p:cNvSpPr>
          <p:nvPr/>
        </p:nvSpPr>
        <p:spPr bwMode="auto">
          <a:xfrm>
            <a:off x="612000" y="3882534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v praxi se prosazují tzv. inteligentní agenti</a:t>
            </a:r>
          </a:p>
        </p:txBody>
      </p:sp>
      <p:sp>
        <p:nvSpPr>
          <p:cNvPr id="117" name="Zaoblený obdélník 116"/>
          <p:cNvSpPr/>
          <p:nvPr/>
        </p:nvSpPr>
        <p:spPr bwMode="auto">
          <a:xfrm>
            <a:off x="468000" y="400271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585540" y="4500409"/>
            <a:ext cx="7605522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i="1" dirty="0"/>
              <a:t>dnes běžně používán na internetu (vyhledávací nástroje, </a:t>
            </a:r>
            <a:r>
              <a:rPr lang="cs-CZ" sz="1600" i="1" dirty="0" err="1"/>
              <a:t>doporučovací</a:t>
            </a:r>
            <a:r>
              <a:rPr lang="cs-CZ" sz="1600" i="1" dirty="0"/>
              <a:t> systémy, agregátory webových stránek,…)  </a:t>
            </a:r>
          </a:p>
        </p:txBody>
      </p:sp>
      <p:grpSp>
        <p:nvGrpSpPr>
          <p:cNvPr id="41" name="Skupina 40">
            <a:extLst>
              <a:ext uri="{FF2B5EF4-FFF2-40B4-BE49-F238E27FC236}">
                <a16:creationId xmlns:a16="http://schemas.microsoft.com/office/drawing/2014/main" id="{BFE9BBED-D9DD-4AAA-B9B4-D37463E0A71B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B7492124-9A00-4171-A8D9-34CCCC62E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3" name="Text Box 2">
              <a:extLst>
                <a:ext uri="{FF2B5EF4-FFF2-40B4-BE49-F238E27FC236}">
                  <a16:creationId xmlns:a16="http://schemas.microsoft.com/office/drawing/2014/main" id="{980A3228-2EAD-4380-BE64-801BB0E35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4" name="Text Box 2">
              <a:extLst>
                <a:ext uri="{FF2B5EF4-FFF2-40B4-BE49-F238E27FC236}">
                  <a16:creationId xmlns:a16="http://schemas.microsoft.com/office/drawing/2014/main" id="{ABDDEB82-A6FF-4181-B503-EC5CC61A8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5" name="Text Box 24">
              <a:extLst>
                <a:ext uri="{FF2B5EF4-FFF2-40B4-BE49-F238E27FC236}">
                  <a16:creationId xmlns:a16="http://schemas.microsoft.com/office/drawing/2014/main" id="{AB1FFF5D-1E43-4D4B-B6B2-52C4BB77E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00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9" grpId="0"/>
      <p:bldP spid="110" grpId="0"/>
      <p:bldP spid="111" grpId="0"/>
      <p:bldP spid="112" grpId="0" animBg="1"/>
      <p:bldP spid="113" grpId="0" animBg="1"/>
      <p:bldP spid="114" grpId="0"/>
      <p:bldP spid="115" grpId="0"/>
      <p:bldP spid="116" grpId="0"/>
      <p:bldP spid="117" grpId="0" animBg="1"/>
      <p:bldP spid="1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83" name="Zaoblený obdélník 82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84" name="TextovéPole 83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61784" y="779874"/>
            <a:ext cx="6490216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90. léta 20. století – UI adoptuje vědecké metody</a:t>
            </a:r>
          </a:p>
        </p:txBody>
      </p:sp>
      <p:cxnSp>
        <p:nvCxnSpPr>
          <p:cNvPr id="86" name="Přímá spojnice se šipkou 85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Přímá spojnice 86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nice 87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Přímá spojnice 88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nice 89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Přímá spojnice 92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Přímá spojnice 93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96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97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102" name="Přímá spojnice 101"/>
          <p:cNvCxnSpPr/>
          <p:nvPr/>
        </p:nvCxnSpPr>
        <p:spPr>
          <a:xfrm>
            <a:off x="4896168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Přímá spojnice 102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105" name="Obdélník 104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vývoj probíhá spíše na vědecké úrovni</a:t>
            </a:r>
          </a:p>
        </p:txBody>
      </p:sp>
      <p:grpSp>
        <p:nvGrpSpPr>
          <p:cNvPr id="41" name="Skupina 40">
            <a:extLst>
              <a:ext uri="{FF2B5EF4-FFF2-40B4-BE49-F238E27FC236}">
                <a16:creationId xmlns:a16="http://schemas.microsoft.com/office/drawing/2014/main" id="{BFE9BBED-D9DD-4AAA-B9B4-D37463E0A71B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B7492124-9A00-4171-A8D9-34CCCC62E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3" name="Text Box 2">
              <a:extLst>
                <a:ext uri="{FF2B5EF4-FFF2-40B4-BE49-F238E27FC236}">
                  <a16:creationId xmlns:a16="http://schemas.microsoft.com/office/drawing/2014/main" id="{980A3228-2EAD-4380-BE64-801BB0E35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4" name="Text Box 2">
              <a:extLst>
                <a:ext uri="{FF2B5EF4-FFF2-40B4-BE49-F238E27FC236}">
                  <a16:creationId xmlns:a16="http://schemas.microsoft.com/office/drawing/2014/main" id="{ABDDEB82-A6FF-4181-B503-EC5CC61A8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5" name="Text Box 24">
              <a:extLst>
                <a:ext uri="{FF2B5EF4-FFF2-40B4-BE49-F238E27FC236}">
                  <a16:creationId xmlns:a16="http://schemas.microsoft.com/office/drawing/2014/main" id="{AB1FFF5D-1E43-4D4B-B6B2-52C4BB77E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6" name="Text Box 12">
            <a:extLst>
              <a:ext uri="{FF2B5EF4-FFF2-40B4-BE49-F238E27FC236}">
                <a16:creationId xmlns:a16="http://schemas.microsoft.com/office/drawing/2014/main" id="{06CE9904-AFD4-4A9E-94FC-EC60DA722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2492896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1997</a:t>
            </a:r>
          </a:p>
        </p:txBody>
      </p:sp>
      <p:sp>
        <p:nvSpPr>
          <p:cNvPr id="47" name="Text Box 12">
            <a:extLst>
              <a:ext uri="{FF2B5EF4-FFF2-40B4-BE49-F238E27FC236}">
                <a16:creationId xmlns:a16="http://schemas.microsoft.com/office/drawing/2014/main" id="{1E41532C-9A1E-4300-AD72-B7302061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3" y="2785287"/>
            <a:ext cx="7901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počítač poprvé poráží člověka ve hře šachy</a:t>
            </a:r>
          </a:p>
        </p:txBody>
      </p:sp>
      <p:sp>
        <p:nvSpPr>
          <p:cNvPr id="48" name="Text Box 12">
            <a:extLst>
              <a:ext uri="{FF2B5EF4-FFF2-40B4-BE49-F238E27FC236}">
                <a16:creationId xmlns:a16="http://schemas.microsoft.com/office/drawing/2014/main" id="{EE06D4AB-DAA5-4CE8-96FA-06AD2AD92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4" y="3867835"/>
            <a:ext cx="4608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inteligentní agent poprvé využit při vesmírné misi </a:t>
            </a:r>
          </a:p>
        </p:txBody>
      </p:sp>
      <p:sp>
        <p:nvSpPr>
          <p:cNvPr id="49" name="Text Box 12">
            <a:extLst>
              <a:ext uri="{FF2B5EF4-FFF2-40B4-BE49-F238E27FC236}">
                <a16:creationId xmlns:a16="http://schemas.microsoft.com/office/drawing/2014/main" id="{28CCF74B-487F-4853-9481-BD4696D8B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3573016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1998</a:t>
            </a:r>
          </a:p>
        </p:txBody>
      </p:sp>
      <p:sp>
        <p:nvSpPr>
          <p:cNvPr id="51" name="Text Box 12">
            <a:extLst>
              <a:ext uri="{FF2B5EF4-FFF2-40B4-BE49-F238E27FC236}">
                <a16:creationId xmlns:a16="http://schemas.microsoft.com/office/drawing/2014/main" id="{6556C7D0-42DC-4452-86E7-8824D59B5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4" y="4098558"/>
            <a:ext cx="32460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sonda </a:t>
            </a:r>
            <a:r>
              <a:rPr lang="cs-CZ" sz="1600" i="1" dirty="0" err="1"/>
              <a:t>Deep</a:t>
            </a:r>
            <a:r>
              <a:rPr lang="cs-CZ" sz="1600" i="1" dirty="0"/>
              <a:t> </a:t>
            </a:r>
            <a:r>
              <a:rPr lang="cs-CZ" sz="1600" i="1" dirty="0" err="1"/>
              <a:t>Space</a:t>
            </a:r>
            <a:r>
              <a:rPr lang="cs-CZ" sz="1600" i="1" dirty="0"/>
              <a:t> 1, NASA</a:t>
            </a:r>
          </a:p>
        </p:txBody>
      </p:sp>
      <p:sp>
        <p:nvSpPr>
          <p:cNvPr id="53" name="Text Box 12">
            <a:extLst>
              <a:ext uri="{FF2B5EF4-FFF2-40B4-BE49-F238E27FC236}">
                <a16:creationId xmlns:a16="http://schemas.microsoft.com/office/drawing/2014/main" id="{785094BD-9B4E-438C-892E-FD6A07EE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4" y="3027769"/>
            <a:ext cx="50406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počítač </a:t>
            </a:r>
            <a:r>
              <a:rPr lang="cs-CZ" sz="1600" i="1" dirty="0" err="1"/>
              <a:t>IBM's</a:t>
            </a:r>
            <a:r>
              <a:rPr lang="cs-CZ" sz="1600" i="1" dirty="0"/>
              <a:t> </a:t>
            </a:r>
            <a:r>
              <a:rPr lang="cs-CZ" sz="1600" i="1" dirty="0" err="1"/>
              <a:t>Deep</a:t>
            </a:r>
            <a:r>
              <a:rPr lang="cs-CZ" sz="1600" i="1" dirty="0"/>
              <a:t> Blue proti Gary </a:t>
            </a:r>
            <a:r>
              <a:rPr lang="cs-CZ" sz="1600" i="1" dirty="0" err="1"/>
              <a:t>Kasparovovi</a:t>
            </a:r>
            <a:endParaRPr lang="cs-CZ" sz="1600" i="1" dirty="0"/>
          </a:p>
        </p:txBody>
      </p:sp>
      <p:sp>
        <p:nvSpPr>
          <p:cNvPr id="54" name="Zaoblený obdélník 138">
            <a:extLst>
              <a:ext uri="{FF2B5EF4-FFF2-40B4-BE49-F238E27FC236}">
                <a16:creationId xmlns:a16="http://schemas.microsoft.com/office/drawing/2014/main" id="{29F81A31-3353-47C1-ADEF-DB8B69E94602}"/>
              </a:ext>
            </a:extLst>
          </p:cNvPr>
          <p:cNvSpPr/>
          <p:nvPr/>
        </p:nvSpPr>
        <p:spPr bwMode="auto">
          <a:xfrm>
            <a:off x="467088" y="399010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55" name="Zaoblený obdélník 139">
            <a:extLst>
              <a:ext uri="{FF2B5EF4-FFF2-40B4-BE49-F238E27FC236}">
                <a16:creationId xmlns:a16="http://schemas.microsoft.com/office/drawing/2014/main" id="{815E407E-E4EC-487A-A701-448114F4A420}"/>
              </a:ext>
            </a:extLst>
          </p:cNvPr>
          <p:cNvSpPr/>
          <p:nvPr/>
        </p:nvSpPr>
        <p:spPr bwMode="auto">
          <a:xfrm>
            <a:off x="467088" y="28982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</p:spTree>
    <p:extLst>
      <p:ext uri="{BB962C8B-B14F-4D97-AF65-F5344CB8AC3E}">
        <p14:creationId xmlns:p14="http://schemas.microsoft.com/office/powerpoint/2010/main" val="400150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1" grpId="0"/>
      <p:bldP spid="5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79513" y="2420888"/>
            <a:ext cx="9387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u="sng" dirty="0"/>
              <a:t>Situace:</a:t>
            </a:r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83" name="Zaoblený obdélník 82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84" name="TextovéPole 83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61784" y="779874"/>
            <a:ext cx="735978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první desetiletí 21. století - UI se znovu prosazuje</a:t>
            </a:r>
          </a:p>
        </p:txBody>
      </p:sp>
      <p:cxnSp>
        <p:nvCxnSpPr>
          <p:cNvPr id="86" name="Přímá spojnice se šipkou 85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Přímá spojnice 86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nice 87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Přímá spojnice 88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nice 89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Přímá spojnice 90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Přímá spojnice 92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96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97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103" name="Přímá spojnice 102"/>
          <p:cNvCxnSpPr/>
          <p:nvPr/>
        </p:nvCxnSpPr>
        <p:spPr>
          <a:xfrm>
            <a:off x="6084168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Přímá spojnice 103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112" name="Obdélník 111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obnoven zájem komerční sféry, dostupnost rozsáhlých dat</a:t>
            </a: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611504" y="2700493"/>
            <a:ext cx="8280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dostupnost rozsáhlých dat pro UI</a:t>
            </a:r>
          </a:p>
        </p:txBody>
      </p:sp>
      <p:sp>
        <p:nvSpPr>
          <p:cNvPr id="127" name="Text Box 12"/>
          <p:cNvSpPr txBox="1">
            <a:spLocks noChangeArrowheads="1"/>
          </p:cNvSpPr>
          <p:nvPr/>
        </p:nvSpPr>
        <p:spPr bwMode="auto">
          <a:xfrm>
            <a:off x="611505" y="2969863"/>
            <a:ext cx="3093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dostupnost výkonných počítačů</a:t>
            </a:r>
          </a:p>
        </p:txBody>
      </p:sp>
      <p:sp>
        <p:nvSpPr>
          <p:cNvPr id="128" name="Zaoblený obdélník 127"/>
          <p:cNvSpPr/>
          <p:nvPr/>
        </p:nvSpPr>
        <p:spPr bwMode="auto">
          <a:xfrm>
            <a:off x="467088" y="28089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29" name="Zaoblený obdélník 128"/>
          <p:cNvSpPr/>
          <p:nvPr/>
        </p:nvSpPr>
        <p:spPr bwMode="auto">
          <a:xfrm>
            <a:off x="467088" y="309001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31" name="Rectangle 14"/>
          <p:cNvSpPr>
            <a:spLocks noChangeArrowheads="1"/>
          </p:cNvSpPr>
          <p:nvPr/>
        </p:nvSpPr>
        <p:spPr bwMode="auto">
          <a:xfrm>
            <a:off x="612000" y="3236409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zvyšuje se zájem komerční sféry o nejnovější poznatky v oblasti UI</a:t>
            </a:r>
          </a:p>
        </p:txBody>
      </p:sp>
      <p:sp>
        <p:nvSpPr>
          <p:cNvPr id="132" name="Zaoblený obdélník 131"/>
          <p:cNvSpPr/>
          <p:nvPr/>
        </p:nvSpPr>
        <p:spPr bwMode="auto">
          <a:xfrm>
            <a:off x="468000" y="333792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33" name="Text Box 12"/>
          <p:cNvSpPr txBox="1">
            <a:spLocks noChangeArrowheads="1"/>
          </p:cNvSpPr>
          <p:nvPr/>
        </p:nvSpPr>
        <p:spPr bwMode="auto">
          <a:xfrm>
            <a:off x="179513" y="3715112"/>
            <a:ext cx="1224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u="sng" dirty="0"/>
              <a:t>Důsledky: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2000" y="4001224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rychle se zvětšuje členitost UI</a:t>
            </a:r>
          </a:p>
        </p:txBody>
      </p:sp>
      <p:sp>
        <p:nvSpPr>
          <p:cNvPr id="137" name="Zaoblený obdélník 136"/>
          <p:cNvSpPr/>
          <p:nvPr/>
        </p:nvSpPr>
        <p:spPr bwMode="auto">
          <a:xfrm>
            <a:off x="468000" y="413639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38" name="Rectangle 14"/>
          <p:cNvSpPr>
            <a:spLocks noChangeArrowheads="1"/>
          </p:cNvSpPr>
          <p:nvPr/>
        </p:nvSpPr>
        <p:spPr bwMode="auto">
          <a:xfrm>
            <a:off x="612000" y="4533076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změna pohledu na UI</a:t>
            </a: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468000" y="465325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5" name="Text Box 12"/>
          <p:cNvSpPr txBox="1">
            <a:spLocks noChangeArrowheads="1"/>
          </p:cNvSpPr>
          <p:nvPr/>
        </p:nvSpPr>
        <p:spPr bwMode="auto">
          <a:xfrm>
            <a:off x="935999" y="4819746"/>
            <a:ext cx="6880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do počátku 21. stol. hlavní důraz kladen na algoritmy</a:t>
            </a:r>
          </a:p>
        </p:txBody>
      </p:sp>
      <p:sp>
        <p:nvSpPr>
          <p:cNvPr id="146" name="Text Box 12"/>
          <p:cNvSpPr txBox="1">
            <a:spLocks noChangeArrowheads="1"/>
          </p:cNvSpPr>
          <p:nvPr/>
        </p:nvSpPr>
        <p:spPr bwMode="auto">
          <a:xfrm>
            <a:off x="936000" y="5074564"/>
            <a:ext cx="543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od počátku 21. stol. stále větší důraz kladen na data</a:t>
            </a:r>
          </a:p>
        </p:txBody>
      </p:sp>
      <p:sp>
        <p:nvSpPr>
          <p:cNvPr id="147" name="Zaoblený obdélník 146"/>
          <p:cNvSpPr/>
          <p:nvPr/>
        </p:nvSpPr>
        <p:spPr bwMode="auto">
          <a:xfrm>
            <a:off x="792000" y="492035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8" name="Zaoblený obdélník 147"/>
          <p:cNvSpPr/>
          <p:nvPr/>
        </p:nvSpPr>
        <p:spPr bwMode="auto">
          <a:xfrm>
            <a:off x="792000" y="518734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52" name="Text Box 12"/>
          <p:cNvSpPr txBox="1">
            <a:spLocks noChangeArrowheads="1"/>
          </p:cNvSpPr>
          <p:nvPr/>
        </p:nvSpPr>
        <p:spPr bwMode="auto">
          <a:xfrm>
            <a:off x="180001" y="5467818"/>
            <a:ext cx="12236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u="sng" dirty="0"/>
              <a:t>Zjištěno:</a:t>
            </a:r>
          </a:p>
        </p:txBody>
      </p:sp>
      <p:sp>
        <p:nvSpPr>
          <p:cNvPr id="153" name="Text Box 12"/>
          <p:cNvSpPr txBox="1">
            <a:spLocks noChangeArrowheads="1"/>
          </p:cNvSpPr>
          <p:nvPr/>
        </p:nvSpPr>
        <p:spPr bwMode="auto">
          <a:xfrm>
            <a:off x="611503" y="5755850"/>
            <a:ext cx="78441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v některých případech množství dat předurčuje kvalitu výsledného řešení</a:t>
            </a:r>
          </a:p>
        </p:txBody>
      </p:sp>
      <p:sp>
        <p:nvSpPr>
          <p:cNvPr id="154" name="Text Box 12"/>
          <p:cNvSpPr txBox="1">
            <a:spLocks noChangeArrowheads="1"/>
          </p:cNvSpPr>
          <p:nvPr/>
        </p:nvSpPr>
        <p:spPr bwMode="auto">
          <a:xfrm>
            <a:off x="611505" y="6012577"/>
            <a:ext cx="79968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např. doplnění prázdného místa ve fotce (funkce </a:t>
            </a:r>
            <a:r>
              <a:rPr lang="cs-CZ" sz="1600" i="1" dirty="0" err="1"/>
              <a:t>Photoshopu</a:t>
            </a:r>
            <a:r>
              <a:rPr lang="cs-CZ" sz="1600" i="1" dirty="0"/>
              <a:t>)</a:t>
            </a:r>
          </a:p>
          <a:p>
            <a:r>
              <a:rPr lang="cs-CZ" sz="1600" i="1" dirty="0"/>
              <a:t>10 000 fotografií = špatné výsledky, 2 000 000 fotografií= dobré výsledky</a:t>
            </a:r>
          </a:p>
        </p:txBody>
      </p:sp>
      <p:sp>
        <p:nvSpPr>
          <p:cNvPr id="155" name="Zaoblený obdélník 154"/>
          <p:cNvSpPr/>
          <p:nvPr/>
        </p:nvSpPr>
        <p:spPr bwMode="auto">
          <a:xfrm>
            <a:off x="467088" y="586878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58" name="Text Box 12"/>
          <p:cNvSpPr txBox="1">
            <a:spLocks noChangeArrowheads="1"/>
          </p:cNvSpPr>
          <p:nvPr/>
        </p:nvSpPr>
        <p:spPr bwMode="auto">
          <a:xfrm>
            <a:off x="611504" y="4242574"/>
            <a:ext cx="6235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přední technologické firmy financují vlastní výzkum v oblasti UI</a:t>
            </a:r>
          </a:p>
        </p:txBody>
      </p:sp>
      <p:sp>
        <p:nvSpPr>
          <p:cNvPr id="159" name="Zaoblený obdélník 158"/>
          <p:cNvSpPr/>
          <p:nvPr/>
        </p:nvSpPr>
        <p:spPr bwMode="auto">
          <a:xfrm>
            <a:off x="467088" y="436483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grpSp>
        <p:nvGrpSpPr>
          <p:cNvPr id="52" name="Skupina 51">
            <a:extLst>
              <a:ext uri="{FF2B5EF4-FFF2-40B4-BE49-F238E27FC236}">
                <a16:creationId xmlns:a16="http://schemas.microsoft.com/office/drawing/2014/main" id="{27A661D4-6C36-4EA7-ADF8-ADE91894452F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ADDAC150-4E95-4B01-8517-05C5E933D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>
              <a:extLst>
                <a:ext uri="{FF2B5EF4-FFF2-40B4-BE49-F238E27FC236}">
                  <a16:creationId xmlns:a16="http://schemas.microsoft.com/office/drawing/2014/main" id="{98B94EE8-C014-409A-8F14-ACFE492B5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>
              <a:extLst>
                <a:ext uri="{FF2B5EF4-FFF2-40B4-BE49-F238E27FC236}">
                  <a16:creationId xmlns:a16="http://schemas.microsoft.com/office/drawing/2014/main" id="{71597575-AA64-42A1-B9B7-FE26C55B7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18EEBF9D-E4D4-41A6-AD67-A9FC1ADD6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8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25" grpId="0"/>
      <p:bldP spid="127" grpId="0"/>
      <p:bldP spid="128" grpId="0" animBg="1"/>
      <p:bldP spid="129" grpId="0" animBg="1"/>
      <p:bldP spid="131" grpId="0"/>
      <p:bldP spid="132" grpId="0" animBg="1"/>
      <p:bldP spid="133" grpId="0"/>
      <p:bldP spid="136" grpId="0"/>
      <p:bldP spid="137" grpId="0" animBg="1"/>
      <p:bldP spid="138" grpId="0"/>
      <p:bldP spid="139" grpId="0" animBg="1"/>
      <p:bldP spid="145" grpId="0"/>
      <p:bldP spid="146" grpId="0"/>
      <p:bldP spid="147" grpId="0" animBg="1"/>
      <p:bldP spid="148" grpId="0" animBg="1"/>
      <p:bldP spid="152" grpId="0"/>
      <p:bldP spid="153" grpId="0"/>
      <p:bldP spid="154" grpId="0"/>
      <p:bldP spid="155" grpId="0" animBg="1"/>
      <p:bldP spid="158" grpId="0"/>
      <p:bldP spid="15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80" name="Zaoblený obdélník 7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88" name="TextovéPole 87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cxnSp>
        <p:nvCxnSpPr>
          <p:cNvPr id="106" name="Přímá spojnice se šipkou 105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Přímá spojnice 106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nice 107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Přímá spojnice 112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Přímá spojnice 113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Přímá spojnice 114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Přímá spojnice 115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Přímá spojnice 116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119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120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121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123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124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125" name="Přímá spojnice 124"/>
          <p:cNvCxnSpPr/>
          <p:nvPr/>
        </p:nvCxnSpPr>
        <p:spPr>
          <a:xfrm>
            <a:off x="6084168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Přímá spojnice 125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128" name="Obdélník 127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obnoven zájem komerční sféry, dostupnost rozsáhlých dat</a:t>
            </a:r>
          </a:p>
        </p:txBody>
      </p:sp>
      <p:sp>
        <p:nvSpPr>
          <p:cNvPr id="129" name="Rectangle 14"/>
          <p:cNvSpPr>
            <a:spLocks noChangeArrowheads="1"/>
          </p:cNvSpPr>
          <p:nvPr/>
        </p:nvSpPr>
        <p:spPr bwMode="auto">
          <a:xfrm>
            <a:off x="61784" y="779874"/>
            <a:ext cx="735978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první desetiletí 21. století - UI se znovu prosazuje</a:t>
            </a: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35496" y="2492896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2004</a:t>
            </a:r>
          </a:p>
        </p:txBody>
      </p:sp>
      <p:sp>
        <p:nvSpPr>
          <p:cNvPr id="131" name="Text Box 12"/>
          <p:cNvSpPr txBox="1">
            <a:spLocks noChangeArrowheads="1"/>
          </p:cNvSpPr>
          <p:nvPr/>
        </p:nvSpPr>
        <p:spPr bwMode="auto">
          <a:xfrm>
            <a:off x="611503" y="2785287"/>
            <a:ext cx="7901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návrat k původní myšlence vytvořit UI podobnou člověku (</a:t>
            </a:r>
            <a:r>
              <a:rPr lang="cs-CZ" sz="1600" dirty="0" err="1"/>
              <a:t>Human-level</a:t>
            </a:r>
            <a:r>
              <a:rPr lang="cs-CZ" sz="1600" dirty="0"/>
              <a:t> AI) </a:t>
            </a:r>
          </a:p>
        </p:txBody>
      </p:sp>
      <p:sp>
        <p:nvSpPr>
          <p:cNvPr id="132" name="Text Box 12"/>
          <p:cNvSpPr txBox="1">
            <a:spLocks noChangeArrowheads="1"/>
          </p:cNvSpPr>
          <p:nvPr/>
        </p:nvSpPr>
        <p:spPr bwMode="auto">
          <a:xfrm>
            <a:off x="611504" y="3867835"/>
            <a:ext cx="4608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spuštěn Google </a:t>
            </a:r>
            <a:r>
              <a:rPr lang="cs-CZ" sz="1600" dirty="0" err="1"/>
              <a:t>translator</a:t>
            </a:r>
            <a:endParaRPr lang="cs-CZ" sz="1600" dirty="0"/>
          </a:p>
        </p:txBody>
      </p:sp>
      <p:sp>
        <p:nvSpPr>
          <p:cNvPr id="133" name="Text Box 12"/>
          <p:cNvSpPr txBox="1">
            <a:spLocks noChangeArrowheads="1"/>
          </p:cNvSpPr>
          <p:nvPr/>
        </p:nvSpPr>
        <p:spPr bwMode="auto">
          <a:xfrm>
            <a:off x="35496" y="3573016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2006</a:t>
            </a:r>
          </a:p>
        </p:txBody>
      </p:sp>
      <p:sp>
        <p:nvSpPr>
          <p:cNvPr id="134" name="Text Box 12"/>
          <p:cNvSpPr txBox="1">
            <a:spLocks noChangeArrowheads="1"/>
          </p:cNvSpPr>
          <p:nvPr/>
        </p:nvSpPr>
        <p:spPr bwMode="auto">
          <a:xfrm>
            <a:off x="611504" y="3068960"/>
            <a:ext cx="6075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Grand </a:t>
            </a:r>
            <a:r>
              <a:rPr lang="cs-CZ" sz="1600" dirty="0" err="1"/>
              <a:t>Challenge</a:t>
            </a:r>
            <a:r>
              <a:rPr lang="cs-CZ" sz="1600" dirty="0"/>
              <a:t> (vyhlásila DARPA)</a:t>
            </a:r>
          </a:p>
        </p:txBody>
      </p:sp>
      <p:sp>
        <p:nvSpPr>
          <p:cNvPr id="135" name="Text Box 12"/>
          <p:cNvSpPr txBox="1">
            <a:spLocks noChangeArrowheads="1"/>
          </p:cNvSpPr>
          <p:nvPr/>
        </p:nvSpPr>
        <p:spPr bwMode="auto">
          <a:xfrm>
            <a:off x="611504" y="4114407"/>
            <a:ext cx="84249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původní založen na pravidlech, od roku 2007 na statických metodách strojového učení</a:t>
            </a:r>
          </a:p>
        </p:txBody>
      </p:sp>
      <p:sp>
        <p:nvSpPr>
          <p:cNvPr id="136" name="Text Box 12"/>
          <p:cNvSpPr txBox="1">
            <a:spLocks noChangeArrowheads="1"/>
          </p:cNvSpPr>
          <p:nvPr/>
        </p:nvSpPr>
        <p:spPr bwMode="auto">
          <a:xfrm>
            <a:off x="611505" y="4402439"/>
            <a:ext cx="2882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uvolněna architektura CUDA</a:t>
            </a:r>
          </a:p>
        </p:txBody>
      </p:sp>
      <p:sp>
        <p:nvSpPr>
          <p:cNvPr id="138" name="Text Box 12"/>
          <p:cNvSpPr txBox="1">
            <a:spLocks noChangeArrowheads="1"/>
          </p:cNvSpPr>
          <p:nvPr/>
        </p:nvSpPr>
        <p:spPr bwMode="auto">
          <a:xfrm>
            <a:off x="611504" y="3356992"/>
            <a:ext cx="8386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1. závod vozidel bez řidičů (240 km v poušti, nedokončilo žádné, o rok později dokončilo 5)</a:t>
            </a: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467088" y="399010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0" name="Zaoblený obdélník 139"/>
          <p:cNvSpPr/>
          <p:nvPr/>
        </p:nvSpPr>
        <p:spPr bwMode="auto">
          <a:xfrm>
            <a:off x="467088" y="28982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1" name="Zaoblený obdélník 140"/>
          <p:cNvSpPr/>
          <p:nvPr/>
        </p:nvSpPr>
        <p:spPr bwMode="auto">
          <a:xfrm>
            <a:off x="467088" y="318282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3" name="Zaoblený obdélník 142"/>
          <p:cNvSpPr/>
          <p:nvPr/>
        </p:nvSpPr>
        <p:spPr bwMode="auto">
          <a:xfrm>
            <a:off x="467088" y="455058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118388" y="5340211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2007</a:t>
            </a:r>
          </a:p>
        </p:txBody>
      </p:sp>
      <p:sp>
        <p:nvSpPr>
          <p:cNvPr id="145" name="Text Box 12"/>
          <p:cNvSpPr txBox="1">
            <a:spLocks noChangeArrowheads="1"/>
          </p:cNvSpPr>
          <p:nvPr/>
        </p:nvSpPr>
        <p:spPr bwMode="auto">
          <a:xfrm>
            <a:off x="612000" y="5606757"/>
            <a:ext cx="49681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Urban </a:t>
            </a:r>
            <a:r>
              <a:rPr lang="cs-CZ" sz="1600" dirty="0" err="1"/>
              <a:t>Challenge</a:t>
            </a:r>
            <a:r>
              <a:rPr lang="cs-CZ" sz="1600" dirty="0"/>
              <a:t> (vyhlásila DARPA)</a:t>
            </a:r>
          </a:p>
        </p:txBody>
      </p:sp>
      <p:sp>
        <p:nvSpPr>
          <p:cNvPr id="151" name="Zaoblený obdélník 150"/>
          <p:cNvSpPr/>
          <p:nvPr/>
        </p:nvSpPr>
        <p:spPr bwMode="auto">
          <a:xfrm>
            <a:off x="467544" y="573554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53" name="Text Box 12"/>
          <p:cNvSpPr txBox="1">
            <a:spLocks noChangeArrowheads="1"/>
          </p:cNvSpPr>
          <p:nvPr/>
        </p:nvSpPr>
        <p:spPr bwMode="auto">
          <a:xfrm>
            <a:off x="611560" y="4663098"/>
            <a:ext cx="5976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umožňuje realizovat paralelní výpočty na GPU od firmy </a:t>
            </a:r>
            <a:r>
              <a:rPr lang="cs-CZ" sz="1600" i="1" dirty="0" err="1"/>
              <a:t>nVIDIA</a:t>
            </a:r>
            <a:endParaRPr lang="cs-CZ" sz="1600" i="1" dirty="0"/>
          </a:p>
        </p:txBody>
      </p:sp>
      <p:sp>
        <p:nvSpPr>
          <p:cNvPr id="154" name="Text Box 12"/>
          <p:cNvSpPr txBox="1">
            <a:spLocks noChangeArrowheads="1"/>
          </p:cNvSpPr>
          <p:nvPr/>
        </p:nvSpPr>
        <p:spPr bwMode="auto">
          <a:xfrm>
            <a:off x="611960" y="4955354"/>
            <a:ext cx="54688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navrženy první techniky hlubokého učení (</a:t>
            </a:r>
            <a:r>
              <a:rPr lang="cs-CZ" sz="1600" dirty="0" err="1"/>
              <a:t>deep</a:t>
            </a:r>
            <a:r>
              <a:rPr lang="cs-CZ" sz="1600" dirty="0"/>
              <a:t> </a:t>
            </a:r>
            <a:r>
              <a:rPr lang="cs-CZ" sz="1600" dirty="0" err="1"/>
              <a:t>learning</a:t>
            </a:r>
            <a:r>
              <a:rPr lang="cs-CZ" sz="1600" dirty="0"/>
              <a:t>)</a:t>
            </a:r>
          </a:p>
        </p:txBody>
      </p:sp>
      <p:sp>
        <p:nvSpPr>
          <p:cNvPr id="155" name="Zaoblený obdélník 154"/>
          <p:cNvSpPr/>
          <p:nvPr/>
        </p:nvSpPr>
        <p:spPr bwMode="auto">
          <a:xfrm>
            <a:off x="467544" y="508943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57" name="Text Box 12"/>
          <p:cNvSpPr txBox="1">
            <a:spLocks noChangeArrowheads="1"/>
          </p:cNvSpPr>
          <p:nvPr/>
        </p:nvSpPr>
        <p:spPr bwMode="auto">
          <a:xfrm>
            <a:off x="611560" y="5844267"/>
            <a:ext cx="85324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1. závod vozidel bez řidičů v „běžném provozu“ (délka 96 km, max. 6 hod., letecká základna)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CBE7E31E-FAA7-4CE2-899F-B00C8006453C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0" name="Text Box 24">
              <a:extLst>
                <a:ext uri="{FF2B5EF4-FFF2-40B4-BE49-F238E27FC236}">
                  <a16:creationId xmlns:a16="http://schemas.microsoft.com/office/drawing/2014/main" id="{C68501C3-45B7-4740-B01C-7FA46E8C1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49CE0436-0F31-4518-B65F-8AB9BF838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D7D49155-715A-4FE4-99FA-2114F7666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262F9993-81AA-4F18-8464-6708C9988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4" name="Text Box 12">
            <a:extLst>
              <a:ext uri="{FF2B5EF4-FFF2-40B4-BE49-F238E27FC236}">
                <a16:creationId xmlns:a16="http://schemas.microsoft.com/office/drawing/2014/main" id="{8727452E-5F49-40B5-8EC5-8F86755B3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72" y="616530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2008</a:t>
            </a:r>
          </a:p>
        </p:txBody>
      </p:sp>
      <p:sp>
        <p:nvSpPr>
          <p:cNvPr id="55" name="Text Box 12">
            <a:extLst>
              <a:ext uri="{FF2B5EF4-FFF2-40B4-BE49-F238E27FC236}">
                <a16:creationId xmlns:a16="http://schemas.microsoft.com/office/drawing/2014/main" id="{99BBB318-7F86-4EA8-9ABC-834C0A1FA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84" y="6431850"/>
            <a:ext cx="49681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počítač poprvé porazil člověka v pokeru</a:t>
            </a:r>
          </a:p>
        </p:txBody>
      </p:sp>
      <p:sp>
        <p:nvSpPr>
          <p:cNvPr id="56" name="Zaoblený obdélník 150">
            <a:extLst>
              <a:ext uri="{FF2B5EF4-FFF2-40B4-BE49-F238E27FC236}">
                <a16:creationId xmlns:a16="http://schemas.microsoft.com/office/drawing/2014/main" id="{83EE52E2-E062-437B-9D99-E4A2D97E7804}"/>
              </a:ext>
            </a:extLst>
          </p:cNvPr>
          <p:cNvSpPr/>
          <p:nvPr/>
        </p:nvSpPr>
        <p:spPr bwMode="auto">
          <a:xfrm>
            <a:off x="470728" y="656064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</p:spTree>
    <p:extLst>
      <p:ext uri="{BB962C8B-B14F-4D97-AF65-F5344CB8AC3E}">
        <p14:creationId xmlns:p14="http://schemas.microsoft.com/office/powerpoint/2010/main" val="38733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3" grpId="0"/>
      <p:bldP spid="135" grpId="0"/>
      <p:bldP spid="136" grpId="0"/>
      <p:bldP spid="139" grpId="0" animBg="1"/>
      <p:bldP spid="143" grpId="0" animBg="1"/>
      <p:bldP spid="144" grpId="0"/>
      <p:bldP spid="145" grpId="0"/>
      <p:bldP spid="151" grpId="0" animBg="1"/>
      <p:bldP spid="153" grpId="0"/>
      <p:bldP spid="154" grpId="0"/>
      <p:bldP spid="155" grpId="0" animBg="1"/>
      <p:bldP spid="157" grpId="0"/>
      <p:bldP spid="54" grpId="0"/>
      <p:bldP spid="55" grpId="0"/>
      <p:bldP spid="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82" name="Zaoblený obdélník 81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83" name="TextovéPole 82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61784" y="779874"/>
            <a:ext cx="6490216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10. léta 21. století - zlatý věk UI</a:t>
            </a:r>
          </a:p>
        </p:txBody>
      </p:sp>
      <p:cxnSp>
        <p:nvCxnSpPr>
          <p:cNvPr id="85" name="Přímá spojnice se šipkou 84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Přímá spojnice 85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Přímá spojnice 86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nice 87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Přímá spojnice 88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nice 89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Přímá spojnice 90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96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97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100" name="Přímá spojnice 99"/>
          <p:cNvCxnSpPr/>
          <p:nvPr/>
        </p:nvCxnSpPr>
        <p:spPr>
          <a:xfrm>
            <a:off x="7272432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Přímá spojnice 100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103" name="Text Box 12"/>
          <p:cNvSpPr txBox="1">
            <a:spLocks noChangeArrowheads="1"/>
          </p:cNvSpPr>
          <p:nvPr/>
        </p:nvSpPr>
        <p:spPr bwMode="auto">
          <a:xfrm>
            <a:off x="611560" y="3212976"/>
            <a:ext cx="43673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mobilní telefony, tablety,…</a:t>
            </a:r>
          </a:p>
        </p:txBody>
      </p:sp>
      <p:sp>
        <p:nvSpPr>
          <p:cNvPr id="104" name="Obdélník 103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pojem UI opět dobrou obchodní značkou</a:t>
            </a:r>
          </a:p>
        </p:txBody>
      </p: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179513" y="2420888"/>
            <a:ext cx="9387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u="sng" dirty="0"/>
              <a:t>Situace:</a:t>
            </a:r>
          </a:p>
        </p:txBody>
      </p:sp>
      <p:sp>
        <p:nvSpPr>
          <p:cNvPr id="106" name="Text Box 12"/>
          <p:cNvSpPr txBox="1">
            <a:spLocks noChangeArrowheads="1"/>
          </p:cNvSpPr>
          <p:nvPr/>
        </p:nvSpPr>
        <p:spPr bwMode="auto">
          <a:xfrm>
            <a:off x="611505" y="2969863"/>
            <a:ext cx="48581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vysoký výpočetní výkon i na spotřebním zboží</a:t>
            </a:r>
          </a:p>
        </p:txBody>
      </p:sp>
      <p:sp>
        <p:nvSpPr>
          <p:cNvPr id="107" name="Zaoblený obdélník 106"/>
          <p:cNvSpPr/>
          <p:nvPr/>
        </p:nvSpPr>
        <p:spPr bwMode="auto">
          <a:xfrm>
            <a:off x="467088" y="28089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08" name="Zaoblený obdélník 107"/>
          <p:cNvSpPr/>
          <p:nvPr/>
        </p:nvSpPr>
        <p:spPr bwMode="auto">
          <a:xfrm>
            <a:off x="467088" y="309001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09" name="Rectangle 14"/>
          <p:cNvSpPr>
            <a:spLocks noChangeArrowheads="1"/>
          </p:cNvSpPr>
          <p:nvPr/>
        </p:nvSpPr>
        <p:spPr bwMode="auto">
          <a:xfrm>
            <a:off x="612000" y="4098558"/>
            <a:ext cx="410929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komerčně dostupné služby využívající UI</a:t>
            </a:r>
          </a:p>
        </p:txBody>
      </p:sp>
      <p:sp>
        <p:nvSpPr>
          <p:cNvPr id="110" name="Zaoblený obdélník 109"/>
          <p:cNvSpPr/>
          <p:nvPr/>
        </p:nvSpPr>
        <p:spPr bwMode="auto">
          <a:xfrm>
            <a:off x="468000" y="420007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611504" y="2700493"/>
            <a:ext cx="3528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enormní nárůst dat vhodných pro UI</a:t>
            </a:r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611544" y="4386590"/>
            <a:ext cx="640872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vzniká celá řada malých firem a start-up zaměřených na vývoj UI</a:t>
            </a:r>
          </a:p>
        </p:txBody>
      </p:sp>
      <p:sp>
        <p:nvSpPr>
          <p:cNvPr id="113" name="Zaoblený obdélník 112"/>
          <p:cNvSpPr/>
          <p:nvPr/>
        </p:nvSpPr>
        <p:spPr bwMode="auto">
          <a:xfrm>
            <a:off x="467544" y="448810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611961" y="3810526"/>
            <a:ext cx="48581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UI běžnou součástí života</a:t>
            </a:r>
          </a:p>
        </p:txBody>
      </p:sp>
      <p:sp>
        <p:nvSpPr>
          <p:cNvPr id="50" name="Zaoblený obdélník 49"/>
          <p:cNvSpPr/>
          <p:nvPr/>
        </p:nvSpPr>
        <p:spPr bwMode="auto">
          <a:xfrm>
            <a:off x="467544" y="393068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grpSp>
        <p:nvGrpSpPr>
          <p:cNvPr id="52" name="Skupina 51">
            <a:extLst>
              <a:ext uri="{FF2B5EF4-FFF2-40B4-BE49-F238E27FC236}">
                <a16:creationId xmlns:a16="http://schemas.microsoft.com/office/drawing/2014/main" id="{FC7E9240-6F8D-4913-8C1D-D5924A1450E4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3B9EFA98-D465-4B50-A67C-BB5F38191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>
              <a:extLst>
                <a:ext uri="{FF2B5EF4-FFF2-40B4-BE49-F238E27FC236}">
                  <a16:creationId xmlns:a16="http://schemas.microsoft.com/office/drawing/2014/main" id="{7A690010-373A-4A1C-BCCD-0E755615C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>
              <a:extLst>
                <a:ext uri="{FF2B5EF4-FFF2-40B4-BE49-F238E27FC236}">
                  <a16:creationId xmlns:a16="http://schemas.microsoft.com/office/drawing/2014/main" id="{BD15F5DA-C2F2-4DA1-A427-20E8FAD92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4D893D4A-436C-464C-AE99-65A581A2A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6" name="Text Box 12">
            <a:extLst>
              <a:ext uri="{FF2B5EF4-FFF2-40B4-BE49-F238E27FC236}">
                <a16:creationId xmlns:a16="http://schemas.microsoft.com/office/drawing/2014/main" id="{1DAF9AB7-03F3-4EC6-BC68-C981BC962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61" y="3522494"/>
            <a:ext cx="48581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vyvíjen specializovaný hardware pro UI</a:t>
            </a:r>
          </a:p>
        </p:txBody>
      </p:sp>
      <p:sp>
        <p:nvSpPr>
          <p:cNvPr id="47" name="Zaoblený obdélník 107">
            <a:extLst>
              <a:ext uri="{FF2B5EF4-FFF2-40B4-BE49-F238E27FC236}">
                <a16:creationId xmlns:a16="http://schemas.microsoft.com/office/drawing/2014/main" id="{BEC18165-AAAD-4DB0-A44C-032A4B070CE7}"/>
              </a:ext>
            </a:extLst>
          </p:cNvPr>
          <p:cNvSpPr/>
          <p:nvPr/>
        </p:nvSpPr>
        <p:spPr bwMode="auto">
          <a:xfrm>
            <a:off x="467544" y="364264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</p:spTree>
    <p:extLst>
      <p:ext uri="{BB962C8B-B14F-4D97-AF65-F5344CB8AC3E}">
        <p14:creationId xmlns:p14="http://schemas.microsoft.com/office/powerpoint/2010/main" val="210493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/>
      <p:bldP spid="106" grpId="0"/>
      <p:bldP spid="107" grpId="0" animBg="1"/>
      <p:bldP spid="108" grpId="0" animBg="1"/>
      <p:bldP spid="109" grpId="0"/>
      <p:bldP spid="110" grpId="0" animBg="1"/>
      <p:bldP spid="111" grpId="0"/>
      <p:bldP spid="112" grpId="0"/>
      <p:bldP spid="113" grpId="0" animBg="1"/>
      <p:bldP spid="48" grpId="0"/>
      <p:bldP spid="50" grpId="0" animBg="1"/>
      <p:bldP spid="46" grpId="0"/>
      <p:bldP spid="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82" name="Zaoblený obdélník 81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83" name="TextovéPole 82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61784" y="779874"/>
            <a:ext cx="6490216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10. léta 21. století - zlatý věk UI</a:t>
            </a:r>
          </a:p>
        </p:txBody>
      </p:sp>
      <p:cxnSp>
        <p:nvCxnSpPr>
          <p:cNvPr id="85" name="Přímá spojnice se šipkou 84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Přímá spojnice 85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Přímá spojnice 86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nice 87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Přímá spojnice 88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nice 89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Přímá spojnice 90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96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97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100" name="Přímá spojnice 99"/>
          <p:cNvCxnSpPr/>
          <p:nvPr/>
        </p:nvCxnSpPr>
        <p:spPr>
          <a:xfrm>
            <a:off x="7272432" y="1867837"/>
            <a:ext cx="1188000" cy="0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Přímá spojnice 100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104" name="Obdélník 103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pojem UI opět dobrou obchodní značkou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5496" y="2492896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611503" y="2785287"/>
            <a:ext cx="7901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komerčně dostupná služba Microsoft Azure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611504" y="3579803"/>
            <a:ext cx="5400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první test autonomních aut v běžném provozu (Berlín)</a:t>
            </a: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35496" y="328498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2011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611504" y="3018438"/>
            <a:ext cx="8386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dnes nabízí služby v oblasti počítačového vidění, převod mluveného slova na text, …</a:t>
            </a:r>
          </a:p>
        </p:txBody>
      </p:sp>
      <p:sp>
        <p:nvSpPr>
          <p:cNvPr id="58" name="Zaoblený obdélník 57"/>
          <p:cNvSpPr/>
          <p:nvPr/>
        </p:nvSpPr>
        <p:spPr bwMode="auto">
          <a:xfrm>
            <a:off x="467088" y="370206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59" name="Zaoblený obdélník 58"/>
          <p:cNvSpPr/>
          <p:nvPr/>
        </p:nvSpPr>
        <p:spPr bwMode="auto">
          <a:xfrm>
            <a:off x="467088" y="28982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612000" y="3861048"/>
            <a:ext cx="594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IBM Watson porazil člověka ve hře </a:t>
            </a:r>
            <a:r>
              <a:rPr lang="cs-CZ" sz="1600" dirty="0" err="1"/>
              <a:t>Jeopardy</a:t>
            </a:r>
            <a:endParaRPr lang="cs-CZ" sz="1600" dirty="0"/>
          </a:p>
        </p:txBody>
      </p:sp>
      <p:sp>
        <p:nvSpPr>
          <p:cNvPr id="64" name="Zaoblený obdélník 63"/>
          <p:cNvSpPr/>
          <p:nvPr/>
        </p:nvSpPr>
        <p:spPr bwMode="auto">
          <a:xfrm>
            <a:off x="467544" y="398983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611560" y="4120044"/>
            <a:ext cx="8532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 err="1"/>
              <a:t>Jeopardy</a:t>
            </a:r>
            <a:r>
              <a:rPr lang="cs-CZ" sz="1600" i="1" dirty="0"/>
              <a:t> – znalostní soutěž, IBM Watson – služba generující odpovědi na otázky položené v přirozeném jazyce </a:t>
            </a:r>
          </a:p>
        </p:txBody>
      </p:sp>
      <p:grpSp>
        <p:nvGrpSpPr>
          <p:cNvPr id="54" name="Skupina 53">
            <a:extLst>
              <a:ext uri="{FF2B5EF4-FFF2-40B4-BE49-F238E27FC236}">
                <a16:creationId xmlns:a16="http://schemas.microsoft.com/office/drawing/2014/main" id="{6C1F5E6B-FF4E-495A-8463-5577A560A2A7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5" name="Text Box 24">
              <a:extLst>
                <a:ext uri="{FF2B5EF4-FFF2-40B4-BE49-F238E27FC236}">
                  <a16:creationId xmlns:a16="http://schemas.microsoft.com/office/drawing/2014/main" id="{F8DABA2E-93EE-4D8C-9330-1C41B9A82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5EC72C61-1274-43EF-90F9-F8C6C544C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92CDF17E-8690-46CB-8737-11D5C2F58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67CF0485-F87E-486A-8366-A2A76DC5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5" name="Text Box 12">
            <a:extLst>
              <a:ext uri="{FF2B5EF4-FFF2-40B4-BE49-F238E27FC236}">
                <a16:creationId xmlns:a16="http://schemas.microsoft.com/office/drawing/2014/main" id="{993EFE68-6956-4370-880C-5E7D859C0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2" y="472514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2015</a:t>
            </a:r>
          </a:p>
        </p:txBody>
      </p:sp>
      <p:sp>
        <p:nvSpPr>
          <p:cNvPr id="46" name="Text Box 12">
            <a:extLst>
              <a:ext uri="{FF2B5EF4-FFF2-40B4-BE49-F238E27FC236}">
                <a16:creationId xmlns:a16="http://schemas.microsoft.com/office/drawing/2014/main" id="{FAD37759-8684-4871-8CF0-A19971D9A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26" y="4970204"/>
            <a:ext cx="5612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počítač byl poprvé lepší v rozpoznávání obrazu než člověk</a:t>
            </a:r>
          </a:p>
        </p:txBody>
      </p:sp>
      <p:sp>
        <p:nvSpPr>
          <p:cNvPr id="47" name="Zaoblený obdélník 63">
            <a:extLst>
              <a:ext uri="{FF2B5EF4-FFF2-40B4-BE49-F238E27FC236}">
                <a16:creationId xmlns:a16="http://schemas.microsoft.com/office/drawing/2014/main" id="{16BC021A-F0E1-4220-B2E3-5A5593A577E3}"/>
              </a:ext>
            </a:extLst>
          </p:cNvPr>
          <p:cNvSpPr/>
          <p:nvPr/>
        </p:nvSpPr>
        <p:spPr bwMode="auto">
          <a:xfrm>
            <a:off x="476470" y="509899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49" name="Text Box 12">
            <a:extLst>
              <a:ext uri="{FF2B5EF4-FFF2-40B4-BE49-F238E27FC236}">
                <a16:creationId xmlns:a16="http://schemas.microsoft.com/office/drawing/2014/main" id="{D40398A8-E765-48CD-BC2F-B48EC027A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86" y="5229200"/>
            <a:ext cx="60457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soutěž </a:t>
            </a:r>
            <a:r>
              <a:rPr lang="cs-CZ" sz="1600" i="1" dirty="0" err="1"/>
              <a:t>ImageNet</a:t>
            </a:r>
            <a:r>
              <a:rPr lang="cs-CZ" sz="1600" i="1" dirty="0"/>
              <a:t>, technologie založena na hluboké CNN (chybovost CNN 4,94</a:t>
            </a:r>
            <a:r>
              <a:rPr lang="en-US" sz="1600" i="1" dirty="0"/>
              <a:t>%</a:t>
            </a:r>
            <a:r>
              <a:rPr lang="cs-CZ" sz="1600" i="1" dirty="0"/>
              <a:t>, člověka 5,1%)</a:t>
            </a:r>
          </a:p>
        </p:txBody>
      </p:sp>
      <p:sp>
        <p:nvSpPr>
          <p:cNvPr id="65" name="Text Box 12">
            <a:extLst>
              <a:ext uri="{FF2B5EF4-FFF2-40B4-BE49-F238E27FC236}">
                <a16:creationId xmlns:a16="http://schemas.microsoft.com/office/drawing/2014/main" id="{1A506AAD-C0D7-4FFE-B293-D7A6A4B5C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4" y="5832501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/>
              <a:t>2017</a:t>
            </a:r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179EF50A-485D-49D4-BE9E-AB59D9FD6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8" y="6077561"/>
            <a:ext cx="59259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/>
              <a:t>společnost </a:t>
            </a:r>
            <a:r>
              <a:rPr lang="cs-CZ" sz="1600" dirty="0" err="1"/>
              <a:t>Huawei</a:t>
            </a:r>
            <a:r>
              <a:rPr lang="cs-CZ" sz="1600" dirty="0"/>
              <a:t> představila první mobilní čipset pro UI</a:t>
            </a:r>
          </a:p>
        </p:txBody>
      </p:sp>
      <p:sp>
        <p:nvSpPr>
          <p:cNvPr id="67" name="Zaoblený obdélník 63">
            <a:extLst>
              <a:ext uri="{FF2B5EF4-FFF2-40B4-BE49-F238E27FC236}">
                <a16:creationId xmlns:a16="http://schemas.microsoft.com/office/drawing/2014/main" id="{498D0C00-8A71-4DCE-B943-186C6441CE18}"/>
              </a:ext>
            </a:extLst>
          </p:cNvPr>
          <p:cNvSpPr/>
          <p:nvPr/>
        </p:nvSpPr>
        <p:spPr bwMode="auto">
          <a:xfrm>
            <a:off x="481612" y="620635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70" name="Text Box 12">
            <a:extLst>
              <a:ext uri="{FF2B5EF4-FFF2-40B4-BE49-F238E27FC236}">
                <a16:creationId xmlns:a16="http://schemas.microsoft.com/office/drawing/2014/main" id="{32AE7808-4433-44FD-AB92-13025A18F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42" y="6330806"/>
            <a:ext cx="59259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i="1" dirty="0"/>
              <a:t>čipset </a:t>
            </a:r>
            <a:r>
              <a:rPr lang="cs-CZ" sz="1600" i="1" dirty="0" err="1"/>
              <a:t>Kirin</a:t>
            </a:r>
            <a:r>
              <a:rPr lang="cs-CZ" sz="1600" i="1" dirty="0"/>
              <a:t> 970</a:t>
            </a:r>
          </a:p>
        </p:txBody>
      </p:sp>
    </p:spTree>
    <p:extLst>
      <p:ext uri="{BB962C8B-B14F-4D97-AF65-F5344CB8AC3E}">
        <p14:creationId xmlns:p14="http://schemas.microsoft.com/office/powerpoint/2010/main" val="414113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8" grpId="0" animBg="1"/>
      <p:bldP spid="63" grpId="0"/>
      <p:bldP spid="64" grpId="0" animBg="1"/>
      <p:bldP spid="68" grpId="0"/>
      <p:bldP spid="45" grpId="0"/>
      <p:bldP spid="46" grpId="0"/>
      <p:bldP spid="47" grpId="0" animBg="1"/>
      <p:bldP spid="49" grpId="0"/>
      <p:bldP spid="65" grpId="0"/>
      <p:bldP spid="66" grpId="0"/>
      <p:bldP spid="67" grpId="0" animBg="1"/>
      <p:bldP spid="7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82" name="Zaoblený obdélník 81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83" name="TextovéPole 82"/>
          <p:cNvSpPr txBox="1"/>
          <p:nvPr/>
        </p:nvSpPr>
        <p:spPr>
          <a:xfrm>
            <a:off x="62687" y="219842"/>
            <a:ext cx="358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HISTORICKÝ VÝVOJ UI</a:t>
            </a: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61784" y="779874"/>
            <a:ext cx="6490216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10. léta 21. století - zlatý věk UI</a:t>
            </a:r>
          </a:p>
        </p:txBody>
      </p:sp>
      <p:cxnSp>
        <p:nvCxnSpPr>
          <p:cNvPr id="85" name="Přímá spojnice se šipkou 84"/>
          <p:cNvCxnSpPr/>
          <p:nvPr/>
        </p:nvCxnSpPr>
        <p:spPr>
          <a:xfrm>
            <a:off x="122640" y="1865463"/>
            <a:ext cx="8892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Přímá spojnice 85"/>
          <p:cNvCxnSpPr/>
          <p:nvPr/>
        </p:nvCxnSpPr>
        <p:spPr>
          <a:xfrm rot="2700000">
            <a:off x="21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Přímá spojnice 86"/>
          <p:cNvCxnSpPr/>
          <p:nvPr/>
        </p:nvCxnSpPr>
        <p:spPr>
          <a:xfrm rot="2700000">
            <a:off x="140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nice 87"/>
          <p:cNvCxnSpPr/>
          <p:nvPr/>
        </p:nvCxnSpPr>
        <p:spPr>
          <a:xfrm rot="2700000">
            <a:off x="2593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Přímá spojnice 88"/>
          <p:cNvCxnSpPr/>
          <p:nvPr/>
        </p:nvCxnSpPr>
        <p:spPr>
          <a:xfrm rot="2700000">
            <a:off x="3781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nice 89"/>
          <p:cNvCxnSpPr/>
          <p:nvPr/>
        </p:nvCxnSpPr>
        <p:spPr>
          <a:xfrm rot="2700000">
            <a:off x="4969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Přímá spojnice 90"/>
          <p:cNvCxnSpPr/>
          <p:nvPr/>
        </p:nvCxnSpPr>
        <p:spPr>
          <a:xfrm rot="2700000">
            <a:off x="6157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 rot="2700000">
            <a:off x="7345189" y="167411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-3651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1950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111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1960</a:t>
            </a: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2306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1970</a:t>
            </a:r>
          </a:p>
        </p:txBody>
      </p:sp>
      <p:sp>
        <p:nvSpPr>
          <p:cNvPr id="96" name="Text Box 12"/>
          <p:cNvSpPr txBox="1">
            <a:spLocks noChangeArrowheads="1"/>
          </p:cNvSpPr>
          <p:nvPr/>
        </p:nvSpPr>
        <p:spPr bwMode="auto">
          <a:xfrm>
            <a:off x="3494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1980</a:t>
            </a:r>
          </a:p>
        </p:txBody>
      </p:sp>
      <p:sp>
        <p:nvSpPr>
          <p:cNvPr id="97" name="Text Box 12"/>
          <p:cNvSpPr txBox="1">
            <a:spLocks noChangeArrowheads="1"/>
          </p:cNvSpPr>
          <p:nvPr/>
        </p:nvSpPr>
        <p:spPr bwMode="auto">
          <a:xfrm>
            <a:off x="4682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1990</a:t>
            </a:r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5869881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2000</a:t>
            </a:r>
          </a:p>
        </p:txBody>
      </p: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7058268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2010</a:t>
            </a:r>
          </a:p>
        </p:txBody>
      </p:sp>
      <p:cxnSp>
        <p:nvCxnSpPr>
          <p:cNvPr id="100" name="Přímá spojnice 99"/>
          <p:cNvCxnSpPr/>
          <p:nvPr/>
        </p:nvCxnSpPr>
        <p:spPr>
          <a:xfrm>
            <a:off x="8244408" y="1865463"/>
            <a:ext cx="216024" cy="2374"/>
          </a:xfrm>
          <a:prstGeom prst="line">
            <a:avLst/>
          </a:prstGeom>
          <a:ln w="114300">
            <a:solidFill>
              <a:srgbClr val="00B0F0">
                <a:alpha val="6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Přímá spojnice 100"/>
          <p:cNvCxnSpPr/>
          <p:nvPr/>
        </p:nvCxnSpPr>
        <p:spPr>
          <a:xfrm rot="2700000">
            <a:off x="8531992" y="1674000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8191062" y="1362254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806450" algn="l"/>
              </a:tabLst>
            </a:pPr>
            <a:r>
              <a:rPr lang="cs-CZ" sz="1600" dirty="0"/>
              <a:t>2020</a:t>
            </a:r>
          </a:p>
        </p:txBody>
      </p:sp>
      <p:sp>
        <p:nvSpPr>
          <p:cNvPr id="104" name="Obdélník 103"/>
          <p:cNvSpPr/>
          <p:nvPr/>
        </p:nvSpPr>
        <p:spPr>
          <a:xfrm>
            <a:off x="68804" y="1988840"/>
            <a:ext cx="817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i="1" dirty="0"/>
              <a:t>obecná charakteristika: pojem UI opět dobrou obchodní značkou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5496" y="2492896"/>
            <a:ext cx="78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806450" algn="l"/>
              </a:tabLst>
            </a:pPr>
            <a:r>
              <a:rPr lang="cs-CZ" sz="1600" dirty="0" smtClean="0"/>
              <a:t>2018</a:t>
            </a:r>
            <a:endParaRPr lang="cs-CZ" sz="1600" dirty="0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611503" y="2785287"/>
            <a:ext cx="7901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b="1" dirty="0" smtClean="0"/>
              <a:t>Optimální doba je teď</a:t>
            </a:r>
            <a:endParaRPr lang="cs-CZ" sz="1600" b="1" dirty="0"/>
          </a:p>
        </p:txBody>
      </p:sp>
      <p:sp>
        <p:nvSpPr>
          <p:cNvPr id="59" name="Zaoblený obdélník 58"/>
          <p:cNvSpPr/>
          <p:nvPr/>
        </p:nvSpPr>
        <p:spPr bwMode="auto">
          <a:xfrm>
            <a:off x="467088" y="28982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grpSp>
        <p:nvGrpSpPr>
          <p:cNvPr id="54" name="Skupina 53">
            <a:extLst>
              <a:ext uri="{FF2B5EF4-FFF2-40B4-BE49-F238E27FC236}">
                <a16:creationId xmlns:a16="http://schemas.microsoft.com/office/drawing/2014/main" id="{6C1F5E6B-FF4E-495A-8463-5577A560A2A7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5" name="Text Box 24">
              <a:extLst>
                <a:ext uri="{FF2B5EF4-FFF2-40B4-BE49-F238E27FC236}">
                  <a16:creationId xmlns:a16="http://schemas.microsoft.com/office/drawing/2014/main" id="{F8DABA2E-93EE-4D8C-9330-1C41B9A82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5EC72C61-1274-43EF-90F9-F8C6C544C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92CDF17E-8690-46CB-8737-11D5C2F58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67CF0485-F87E-486A-8366-A2A76DC5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611544" y="3333043"/>
            <a:ext cx="410929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 smtClean="0"/>
              <a:t>Obrovské datové sady</a:t>
            </a:r>
            <a:endParaRPr lang="cs-CZ" sz="1600" dirty="0"/>
          </a:p>
        </p:txBody>
      </p:sp>
      <p:sp>
        <p:nvSpPr>
          <p:cNvPr id="62" name="Zaoblený obdélník 61"/>
          <p:cNvSpPr/>
          <p:nvPr/>
        </p:nvSpPr>
        <p:spPr bwMode="auto">
          <a:xfrm>
            <a:off x="467544" y="343455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611088" y="3621075"/>
            <a:ext cx="640872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 smtClean="0"/>
              <a:t>Výpočetní výkon</a:t>
            </a:r>
            <a:endParaRPr lang="cs-CZ" sz="1600" dirty="0"/>
          </a:p>
        </p:txBody>
      </p:sp>
      <p:sp>
        <p:nvSpPr>
          <p:cNvPr id="71" name="Zaoblený obdélník 70"/>
          <p:cNvSpPr/>
          <p:nvPr/>
        </p:nvSpPr>
        <p:spPr bwMode="auto">
          <a:xfrm>
            <a:off x="467088" y="372259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72" name="Text Box 12"/>
          <p:cNvSpPr txBox="1">
            <a:spLocks noChangeArrowheads="1"/>
          </p:cNvSpPr>
          <p:nvPr/>
        </p:nvSpPr>
        <p:spPr bwMode="auto">
          <a:xfrm>
            <a:off x="611505" y="3045011"/>
            <a:ext cx="48581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600" dirty="0" smtClean="0"/>
              <a:t>Dostatek algoritmů</a:t>
            </a:r>
            <a:endParaRPr lang="cs-CZ" sz="1600" dirty="0"/>
          </a:p>
        </p:txBody>
      </p:sp>
      <p:sp>
        <p:nvSpPr>
          <p:cNvPr id="73" name="Zaoblený obdélník 72"/>
          <p:cNvSpPr/>
          <p:nvPr/>
        </p:nvSpPr>
        <p:spPr bwMode="auto">
          <a:xfrm>
            <a:off x="467088" y="316516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62" y="3959628"/>
            <a:ext cx="5400885" cy="279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2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2" grpId="0" animBg="1"/>
      <p:bldP spid="69" grpId="0"/>
      <p:bldP spid="71" grpId="0" animBg="1"/>
      <p:bldP spid="72" grpId="0"/>
      <p:bldP spid="7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82" name="Zaoblený obdélník 81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83" name="TextovéPole 82"/>
          <p:cNvSpPr txBox="1"/>
          <p:nvPr/>
        </p:nvSpPr>
        <p:spPr>
          <a:xfrm>
            <a:off x="62687" y="219842"/>
            <a:ext cx="212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 smtClean="0">
                <a:solidFill>
                  <a:schemeClr val="bg1"/>
                </a:solidFill>
              </a:rPr>
              <a:t>Literatura</a:t>
            </a:r>
            <a:endParaRPr lang="cs-CZ" sz="2400" b="1" cap="all" dirty="0">
              <a:solidFill>
                <a:schemeClr val="bg1"/>
              </a:solidFill>
            </a:endParaRPr>
          </a:p>
        </p:txBody>
      </p:sp>
      <p:grpSp>
        <p:nvGrpSpPr>
          <p:cNvPr id="54" name="Skupina 53">
            <a:extLst>
              <a:ext uri="{FF2B5EF4-FFF2-40B4-BE49-F238E27FC236}">
                <a16:creationId xmlns:a16="http://schemas.microsoft.com/office/drawing/2014/main" id="{6C1F5E6B-FF4E-495A-8463-5577A560A2A7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5" name="Text Box 24">
              <a:extLst>
                <a:ext uri="{FF2B5EF4-FFF2-40B4-BE49-F238E27FC236}">
                  <a16:creationId xmlns:a16="http://schemas.microsoft.com/office/drawing/2014/main" id="{F8DABA2E-93EE-4D8C-9330-1C41B9A82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5EC72C61-1274-43EF-90F9-F8C6C544C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92CDF17E-8690-46CB-8737-11D5C2F58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67CF0485-F87E-486A-8366-A2A76DC5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" name="Obdélník 1"/>
          <p:cNvSpPr/>
          <p:nvPr/>
        </p:nvSpPr>
        <p:spPr>
          <a:xfrm>
            <a:off x="251520" y="1340768"/>
            <a:ext cx="85060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/>
              <a:t>https://</a:t>
            </a:r>
            <a:r>
              <a:rPr lang="cs-CZ" sz="2400" dirty="0" smtClean="0"/>
              <a:t>en.wikipedia.org/wiki/Outline_of_artificial_intelligence</a:t>
            </a:r>
          </a:p>
          <a:p>
            <a:endParaRPr lang="cs-CZ" sz="2400" dirty="0" smtClean="0"/>
          </a:p>
          <a:p>
            <a:r>
              <a:rPr lang="cs-CZ" sz="2400" dirty="0" smtClean="0"/>
              <a:t>VOLNÁ</a:t>
            </a:r>
            <a:r>
              <a:rPr lang="cs-CZ" sz="2400" dirty="0"/>
              <a:t>, </a:t>
            </a:r>
            <a:r>
              <a:rPr lang="cs-CZ" sz="2400" dirty="0" smtClean="0"/>
              <a:t>E. 2013. </a:t>
            </a:r>
            <a:r>
              <a:rPr lang="cs-CZ" sz="2400" i="1" dirty="0"/>
              <a:t>Umělá </a:t>
            </a:r>
            <a:r>
              <a:rPr lang="cs-CZ" sz="2400" i="1" dirty="0" smtClean="0"/>
              <a:t>inteligence</a:t>
            </a:r>
            <a:r>
              <a:rPr lang="cs-CZ" sz="2400" dirty="0" smtClean="0"/>
              <a:t>. Ostravská univerzita v Ostravě.</a:t>
            </a:r>
          </a:p>
          <a:p>
            <a:endParaRPr lang="cs-CZ" sz="2400" dirty="0"/>
          </a:p>
          <a:p>
            <a:r>
              <a:rPr lang="cs-CZ" sz="2400" dirty="0"/>
              <a:t>MAŘÍK, V., ŠTĚPÁNKOVÁ, O., LAŽANSKÝ, </a:t>
            </a:r>
            <a:r>
              <a:rPr lang="cs-CZ" sz="2400" dirty="0" smtClean="0"/>
              <a:t>J. </a:t>
            </a:r>
            <a:r>
              <a:rPr lang="cs-CZ" sz="2400" i="1" dirty="0"/>
              <a:t>Umělá inteligence 1</a:t>
            </a:r>
            <a:r>
              <a:rPr lang="cs-CZ" sz="2400" dirty="0"/>
              <a:t>. Academia Praha, 2004. ISBN 80-200-0496-3. 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254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1" name="Zaoblený obdélník 60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2" name="TextovéPole 61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3" name="Obdélník 62"/>
          <p:cNvSpPr/>
          <p:nvPr/>
        </p:nvSpPr>
        <p:spPr>
          <a:xfrm>
            <a:off x="186202" y="1124744"/>
            <a:ext cx="59699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339933"/>
                </a:solidFill>
              </a:rPr>
              <a:t>Lze, pomocí IQ (IQ - kvantitativní ukazatel míry inteligence).</a:t>
            </a:r>
          </a:p>
        </p:txBody>
      </p:sp>
      <p:sp>
        <p:nvSpPr>
          <p:cNvPr id="64" name="Obdélník 63"/>
          <p:cNvSpPr/>
          <p:nvPr/>
        </p:nvSpPr>
        <p:spPr>
          <a:xfrm>
            <a:off x="180000" y="836712"/>
            <a:ext cx="5256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Existuje možnost jak určit míru inteligence u lidí?</a:t>
            </a:r>
          </a:p>
        </p:txBody>
      </p:sp>
      <p:sp>
        <p:nvSpPr>
          <p:cNvPr id="65" name="Obdélník 64"/>
          <p:cNvSpPr/>
          <p:nvPr/>
        </p:nvSpPr>
        <p:spPr>
          <a:xfrm>
            <a:off x="179512" y="1556792"/>
            <a:ext cx="6912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Lze IQ použít pro hodnocení míry inteligence programu?</a:t>
            </a:r>
          </a:p>
        </p:txBody>
      </p:sp>
      <p:sp>
        <p:nvSpPr>
          <p:cNvPr id="66" name="Obdélník 65"/>
          <p:cNvSpPr/>
          <p:nvPr/>
        </p:nvSpPr>
        <p:spPr>
          <a:xfrm>
            <a:off x="179512" y="1794302"/>
            <a:ext cx="8560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339933"/>
                </a:solidFill>
              </a:rPr>
              <a:t>Ne. Současné programy (stroje) vykazují jen některé aspekty inteligentního chování.</a:t>
            </a:r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61784" y="216479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Kritéria pro hodnocení míry UI </a:t>
            </a: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612000" y="3072242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pl-PL" sz="1600" dirty="0"/>
              <a:t>schopnost nalézt znaky podobnosti</a:t>
            </a:r>
            <a:endParaRPr lang="cs-CZ" sz="1600" dirty="0"/>
          </a:p>
        </p:txBody>
      </p:sp>
      <p:sp>
        <p:nvSpPr>
          <p:cNvPr id="70" name="Zaoblený obdélník 69"/>
          <p:cNvSpPr/>
          <p:nvPr/>
        </p:nvSpPr>
        <p:spPr bwMode="auto">
          <a:xfrm>
            <a:off x="468000" y="319807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612000" y="2492896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schopnost nalézt optimální varianty na základě zadaných kritérií</a:t>
            </a: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468000" y="262806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612000" y="2784210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schopnost učit se z předchozích zkušenosti</a:t>
            </a:r>
          </a:p>
        </p:txBody>
      </p:sp>
      <p:sp>
        <p:nvSpPr>
          <p:cNvPr id="74" name="Zaoblený obdélník 73"/>
          <p:cNvSpPr/>
          <p:nvPr/>
        </p:nvSpPr>
        <p:spPr bwMode="auto">
          <a:xfrm>
            <a:off x="468000" y="29043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611999" y="3954542"/>
            <a:ext cx="770441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schopnost pokračovat v činnosti při chybějících nebo neúplných vstupních datech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468000" y="408037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612000" y="3375196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schopnost adaptovat se při změnách okolních podmínek</a:t>
            </a:r>
          </a:p>
        </p:txBody>
      </p:sp>
      <p:sp>
        <p:nvSpPr>
          <p:cNvPr id="78" name="Zaoblený obdélník 77"/>
          <p:cNvSpPr/>
          <p:nvPr/>
        </p:nvSpPr>
        <p:spPr bwMode="auto">
          <a:xfrm>
            <a:off x="468000" y="350103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612000" y="3666510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schopnost řídit paralelní procesy</a:t>
            </a:r>
          </a:p>
        </p:txBody>
      </p:sp>
      <p:sp>
        <p:nvSpPr>
          <p:cNvPr id="80" name="Zaoblený obdélník 79"/>
          <p:cNvSpPr/>
          <p:nvPr/>
        </p:nvSpPr>
        <p:spPr bwMode="auto">
          <a:xfrm>
            <a:off x="468000" y="37866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612000" y="4763110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schopnost generalizace</a:t>
            </a:r>
          </a:p>
        </p:txBody>
      </p:sp>
      <p:sp>
        <p:nvSpPr>
          <p:cNvPr id="82" name="Zaoblený obdélník 81"/>
          <p:cNvSpPr/>
          <p:nvPr/>
        </p:nvSpPr>
        <p:spPr bwMode="auto">
          <a:xfrm>
            <a:off x="468000" y="489827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612000" y="4221088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schopnost abstrakce</a:t>
            </a:r>
          </a:p>
        </p:txBody>
      </p:sp>
      <p:sp>
        <p:nvSpPr>
          <p:cNvPr id="84" name="Zaoblený obdélník 83"/>
          <p:cNvSpPr/>
          <p:nvPr/>
        </p:nvSpPr>
        <p:spPr bwMode="auto">
          <a:xfrm>
            <a:off x="468000" y="434692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612000" y="4465747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i="1" dirty="0"/>
              <a:t>zjednodušování problému (skryjí se nepodstatné informace) </a:t>
            </a: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612000" y="4994514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i="1" dirty="0"/>
              <a:t>konstrukce obecného závěru (opak abstrakce)</a:t>
            </a:r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612000" y="5282546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600" dirty="0"/>
              <a:t>schopnost predikce (předvídat)</a:t>
            </a:r>
          </a:p>
        </p:txBody>
      </p:sp>
      <p:sp>
        <p:nvSpPr>
          <p:cNvPr id="92" name="Zaoblený obdélník 91"/>
          <p:cNvSpPr/>
          <p:nvPr/>
        </p:nvSpPr>
        <p:spPr bwMode="auto">
          <a:xfrm>
            <a:off x="468000" y="540272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 sz="1600"/>
          </a:p>
        </p:txBody>
      </p: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08FF35AB-ECD5-455B-B9E5-1CB4277FE6FF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36" name="Text Box 24">
              <a:extLst>
                <a:ext uri="{FF2B5EF4-FFF2-40B4-BE49-F238E27FC236}">
                  <a16:creationId xmlns:a16="http://schemas.microsoft.com/office/drawing/2014/main" id="{46825ABB-5C95-4494-BABD-68846778B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604D548D-7DA2-4102-8C5E-3F8A873D8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40984888-4E52-42EC-867C-571EE886E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DAD03261-EC03-428F-A271-F3D363C5E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6" grpId="0"/>
      <p:bldP spid="68" grpId="0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81" grpId="0"/>
      <p:bldP spid="82" grpId="0" animBg="1"/>
      <p:bldP spid="83" grpId="0"/>
      <p:bldP spid="84" grpId="0" animBg="1"/>
      <p:bldP spid="85" grpId="0"/>
      <p:bldP spid="89" grpId="0"/>
      <p:bldP spid="91" grpId="0"/>
      <p:bldP spid="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FA93369-93AB-46F7-B027-1DA40973ED3F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F139F421-C962-4716-BDCB-1B52A98FE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15FDBD64-7164-4FDE-ADEA-21BB50A58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7B0428BF-3728-4E16-9C76-7F55CC5F1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43D67D50-2853-459E-A0EB-7EFD78DA1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" y="1646683"/>
            <a:ext cx="4032448" cy="2408177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71" y="1188084"/>
            <a:ext cx="1643248" cy="2243512"/>
          </a:xfrm>
          <a:prstGeom prst="rect">
            <a:avLst/>
          </a:prstGeom>
        </p:spPr>
      </p:pic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323528" y="904654"/>
            <a:ext cx="280831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 smtClean="0"/>
              <a:t>Co děláme bezděčně</a:t>
            </a:r>
            <a:endParaRPr lang="cs-CZ" sz="2000" b="1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48" y="1673374"/>
            <a:ext cx="3743606" cy="2108898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89" y="4137263"/>
            <a:ext cx="2939282" cy="2708548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35" y="4002014"/>
            <a:ext cx="4436661" cy="27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3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délník 87"/>
          <p:cNvSpPr/>
          <p:nvPr/>
        </p:nvSpPr>
        <p:spPr>
          <a:xfrm>
            <a:off x="1660142" y="1459402"/>
            <a:ext cx="6767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00B0F0"/>
                </a:solidFill>
              </a:rPr>
              <a:t>hry a hraní her </a:t>
            </a:r>
          </a:p>
          <a:p>
            <a:r>
              <a:rPr lang="cs-CZ" sz="1600" i="1" dirty="0"/>
              <a:t>např. IBM DEEP BLUE porazil v šachách </a:t>
            </a:r>
            <a:r>
              <a:rPr lang="cs-CZ" sz="1600" i="1" dirty="0" err="1"/>
              <a:t>Kasparova</a:t>
            </a:r>
            <a:endParaRPr lang="cs-CZ" sz="1600" i="1" dirty="0"/>
          </a:p>
        </p:txBody>
      </p:sp>
      <p:sp>
        <p:nvSpPr>
          <p:cNvPr id="92" name="Obdélník 91"/>
          <p:cNvSpPr/>
          <p:nvPr/>
        </p:nvSpPr>
        <p:spPr>
          <a:xfrm>
            <a:off x="7063387" y="5461381"/>
            <a:ext cx="1828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00B0F0"/>
                </a:solidFill>
              </a:rPr>
              <a:t>filtrování spamu</a:t>
            </a:r>
          </a:p>
        </p:txBody>
      </p:sp>
      <p:sp>
        <p:nvSpPr>
          <p:cNvPr id="96" name="Obdélník 95"/>
          <p:cNvSpPr/>
          <p:nvPr/>
        </p:nvSpPr>
        <p:spPr>
          <a:xfrm>
            <a:off x="1829750" y="2987139"/>
            <a:ext cx="23498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00B0F0"/>
                </a:solidFill>
              </a:rPr>
              <a:t>strojový překlad</a:t>
            </a:r>
          </a:p>
          <a:p>
            <a:r>
              <a:rPr lang="cs-CZ" sz="1600" i="1" dirty="0"/>
              <a:t>např. Google </a:t>
            </a:r>
            <a:r>
              <a:rPr lang="cs-CZ" sz="1600" i="1" dirty="0" err="1"/>
              <a:t>translate</a:t>
            </a:r>
            <a:endParaRPr lang="cs-CZ" sz="1600" i="1" dirty="0"/>
          </a:p>
        </p:txBody>
      </p:sp>
      <p:pic>
        <p:nvPicPr>
          <p:cNvPr id="5122" name="Picture 2" descr="Výsledek obrázku pro google c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91" y="3280015"/>
            <a:ext cx="1486239" cy="89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ýsledek obrázku pro apple sir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584" y="2182636"/>
            <a:ext cx="608677" cy="74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ýsledek obrázku pro spam fil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278" y="4221088"/>
            <a:ext cx="1086094" cy="124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Výsledek obrázku pro IBM DEEP BLU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3823"/>
            <a:ext cx="1464097" cy="8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Výsledek obrázku pro transportation optimiza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83" y="4838058"/>
            <a:ext cx="1423846" cy="113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Výsledek obrázku pro face recogni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73" y="4406772"/>
            <a:ext cx="1803475" cy="83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Příklady využití UI v praxi</a:t>
            </a:r>
          </a:p>
        </p:txBody>
      </p:sp>
      <p:sp>
        <p:nvSpPr>
          <p:cNvPr id="2" name="Obdélník 1"/>
          <p:cNvSpPr/>
          <p:nvPr/>
        </p:nvSpPr>
        <p:spPr>
          <a:xfrm>
            <a:off x="4955418" y="2267745"/>
            <a:ext cx="3139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00B0F0"/>
                </a:solidFill>
                <a:latin typeface="+mj-lt"/>
              </a:rPr>
              <a:t>inteligentní osobní asistent</a:t>
            </a:r>
          </a:p>
          <a:p>
            <a:r>
              <a:rPr lang="cs-CZ" sz="1600" i="1" dirty="0"/>
              <a:t>např. </a:t>
            </a:r>
            <a:r>
              <a:rPr lang="cs-CZ" sz="1600" i="1" dirty="0" err="1"/>
              <a:t>Siri</a:t>
            </a:r>
            <a:r>
              <a:rPr lang="cs-CZ" sz="1600" i="1" dirty="0"/>
              <a:t> od firmy Apple</a:t>
            </a:r>
          </a:p>
        </p:txBody>
      </p:sp>
      <p:pic>
        <p:nvPicPr>
          <p:cNvPr id="10242" name="Picture 2" descr="Výsledek obrázku pro google translat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6" y="2853251"/>
            <a:ext cx="803867" cy="8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Obdélník 79"/>
          <p:cNvSpPr/>
          <p:nvPr/>
        </p:nvSpPr>
        <p:spPr>
          <a:xfrm>
            <a:off x="5982606" y="3344721"/>
            <a:ext cx="29103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00B0F0"/>
                </a:solidFill>
              </a:rPr>
              <a:t>samořízená auta</a:t>
            </a:r>
          </a:p>
          <a:p>
            <a:r>
              <a:rPr lang="cs-CZ" sz="1600" i="1" dirty="0"/>
              <a:t>např. auto firmy Google</a:t>
            </a:r>
          </a:p>
        </p:txBody>
      </p:sp>
      <p:sp>
        <p:nvSpPr>
          <p:cNvPr id="67" name="Obdélník 66"/>
          <p:cNvSpPr/>
          <p:nvPr/>
        </p:nvSpPr>
        <p:spPr>
          <a:xfrm>
            <a:off x="696757" y="5270965"/>
            <a:ext cx="2382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>
                <a:solidFill>
                  <a:srgbClr val="00B0F0"/>
                </a:solidFill>
              </a:rPr>
              <a:t>rozpoznávání obličeje</a:t>
            </a:r>
          </a:p>
        </p:txBody>
      </p:sp>
      <p:sp>
        <p:nvSpPr>
          <p:cNvPr id="68" name="Obdélník 67"/>
          <p:cNvSpPr/>
          <p:nvPr/>
        </p:nvSpPr>
        <p:spPr>
          <a:xfrm>
            <a:off x="3727756" y="6062107"/>
            <a:ext cx="2382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1600" b="1" dirty="0">
                <a:solidFill>
                  <a:srgbClr val="00B0F0"/>
                </a:solidFill>
              </a:rPr>
              <a:t>plánování přepravy zboží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FA93369-93AB-46F7-B027-1DA40973ED3F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F139F421-C962-4716-BDCB-1B52A98FE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15FDBD64-7164-4FDE-ADEA-21BB50A58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7B0428BF-3728-4E16-9C76-7F55CC5F1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43D67D50-2853-459E-A0EB-7EFD78DA1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83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6" grpId="0"/>
      <p:bldP spid="2" grpId="0"/>
      <p:bldP spid="80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stavební kameny UI</a:t>
            </a: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118E9FB6-36F3-43BD-A4D6-6D69CAE27CCB}"/>
              </a:ext>
            </a:extLst>
          </p:cNvPr>
          <p:cNvSpPr/>
          <p:nvPr/>
        </p:nvSpPr>
        <p:spPr>
          <a:xfrm>
            <a:off x="2969153" y="3167643"/>
            <a:ext cx="2892014" cy="1240904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Teorie pravděpodobnosti a statistika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2267744" y="4200206"/>
            <a:ext cx="2376264" cy="1224136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Umělé formální jazyky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2451344" y="2420887"/>
            <a:ext cx="2099926" cy="953283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Teorie grafů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81EA9C28-31AC-436F-A085-5E4F930ABBF8}"/>
              </a:ext>
            </a:extLst>
          </p:cNvPr>
          <p:cNvSpPr/>
          <p:nvPr/>
        </p:nvSpPr>
        <p:spPr>
          <a:xfrm>
            <a:off x="1340617" y="3104019"/>
            <a:ext cx="2099926" cy="1368152"/>
          </a:xfrm>
          <a:prstGeom prst="ellipse">
            <a:avLst/>
          </a:prstGeom>
          <a:solidFill>
            <a:srgbClr val="9C9CDF">
              <a:alpha val="50196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Teorie rozhodování a teorie her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4429742" y="2420886"/>
            <a:ext cx="2099926" cy="1001253"/>
          </a:xfrm>
          <a:prstGeom prst="ellipse">
            <a:avLst/>
          </a:prstGeom>
          <a:solidFill>
            <a:srgbClr val="FF6600">
              <a:alpha val="50196"/>
            </a:srgb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Teorie fuzzy množin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5479705" y="3167643"/>
            <a:ext cx="2099926" cy="1368152"/>
          </a:xfrm>
          <a:prstGeom prst="ellipse">
            <a:avLst/>
          </a:prstGeom>
          <a:solidFill>
            <a:srgbClr val="00FFFF">
              <a:alpha val="50196"/>
            </a:srgbClr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Umělé neuronové sítě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4390003" y="4137695"/>
            <a:ext cx="1988973" cy="1224136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Metody rozhodování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4A505B52-1AC4-4CD2-9DD9-D51BD708379B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66701CB6-6164-41B6-AAFF-FADB71C8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5EF9B8A1-A6F7-4F3E-A41B-D6071DFA7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B1D0ECB3-91FB-40CA-8773-D40A7762C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324B07D1-9F0D-440B-8B67-A30B47666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5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  <p:bldP spid="27" grpId="0" animBg="1"/>
      <p:bldP spid="14" grpId="0" animBg="1"/>
      <p:bldP spid="16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cap="all" dirty="0">
                <a:solidFill>
                  <a:schemeClr val="bg1"/>
                </a:solidFill>
              </a:rPr>
              <a:t>Úvod do umělé inteligence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Základní stavební kameny UI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2267744" y="4200206"/>
            <a:ext cx="2376264" cy="1224136"/>
          </a:xfrm>
          <a:prstGeom prst="ellipse">
            <a:avLst/>
          </a:prstGeom>
          <a:solidFill>
            <a:srgbClr val="00B0F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Umělé formální jazyky</a:t>
            </a: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02C9E80F-231A-4660-81AC-D4587EFA8752}"/>
              </a:ext>
            </a:extLst>
          </p:cNvPr>
          <p:cNvSpPr/>
          <p:nvPr/>
        </p:nvSpPr>
        <p:spPr>
          <a:xfrm>
            <a:off x="2969153" y="3167643"/>
            <a:ext cx="2892014" cy="1240904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Teorie pravděpodobnosti a statistika</a:t>
            </a: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9247E7CD-813B-4614-BADF-106F4D43DCCE}"/>
              </a:ext>
            </a:extLst>
          </p:cNvPr>
          <p:cNvSpPr/>
          <p:nvPr/>
        </p:nvSpPr>
        <p:spPr>
          <a:xfrm>
            <a:off x="2451344" y="2420887"/>
            <a:ext cx="2099926" cy="953283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Teorie grafů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81EA9C28-31AC-436F-A085-5E4F930ABBF8}"/>
              </a:ext>
            </a:extLst>
          </p:cNvPr>
          <p:cNvSpPr/>
          <p:nvPr/>
        </p:nvSpPr>
        <p:spPr>
          <a:xfrm>
            <a:off x="1340617" y="3104019"/>
            <a:ext cx="2099926" cy="1368152"/>
          </a:xfrm>
          <a:prstGeom prst="ellipse">
            <a:avLst/>
          </a:prstGeom>
          <a:solidFill>
            <a:srgbClr val="9C9CDF">
              <a:alpha val="50196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Teorie rozhodování a teorie her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4429742" y="2420886"/>
            <a:ext cx="2099926" cy="1001253"/>
          </a:xfrm>
          <a:prstGeom prst="ellipse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Teorie fuzzy množin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0095E9FD-F7BC-4E5D-B598-905A08C83216}"/>
              </a:ext>
            </a:extLst>
          </p:cNvPr>
          <p:cNvSpPr/>
          <p:nvPr/>
        </p:nvSpPr>
        <p:spPr>
          <a:xfrm>
            <a:off x="5479705" y="3167643"/>
            <a:ext cx="2099926" cy="1368152"/>
          </a:xfrm>
          <a:prstGeom prst="ellipse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bg1">
                    <a:lumMod val="65000"/>
                  </a:schemeClr>
                </a:solidFill>
              </a:rPr>
              <a:t>Umělé neuronové sítě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207C4FE6-4888-48C1-B1C3-5492E9DF7287}"/>
              </a:ext>
            </a:extLst>
          </p:cNvPr>
          <p:cNvSpPr/>
          <p:nvPr/>
        </p:nvSpPr>
        <p:spPr>
          <a:xfrm>
            <a:off x="4390003" y="4137695"/>
            <a:ext cx="1988973" cy="1224136"/>
          </a:xfrm>
          <a:prstGeom prst="ellipse">
            <a:avLst/>
          </a:prstGeom>
          <a:solidFill>
            <a:srgbClr val="FFCCFF">
              <a:alpha val="50196"/>
            </a:srgbClr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chemeClr val="tx1"/>
                </a:solidFill>
              </a:rPr>
              <a:t>Metody rozhodování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4A505B52-1AC4-4CD2-9DD9-D51BD708379B}"/>
              </a:ext>
            </a:extLst>
          </p:cNvPr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66701CB6-6164-41B6-AAFF-FADB71C8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b="1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5EF9B8A1-A6F7-4F3E-A41B-D6071DFA7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b="1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b="1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B1D0ECB3-91FB-40CA-8773-D40A7762C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1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b="1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324B07D1-9F0D-440B-8B67-A30B47666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b="1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5" name="Rectangle 14">
            <a:extLst>
              <a:ext uri="{FF2B5EF4-FFF2-40B4-BE49-F238E27FC236}">
                <a16:creationId xmlns:a16="http://schemas.microsoft.com/office/drawing/2014/main" id="{067D434B-87AF-433C-9CA4-20BF8160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463" y="1807813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endParaRPr lang="cs-CZ" sz="2000" b="1" dirty="0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C2DEBCE-B0E6-4F69-9164-5EA4523A9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924036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b="1" dirty="0"/>
              <a:t>Bude okrajově </a:t>
            </a:r>
            <a:r>
              <a:rPr lang="cs-CZ" sz="2000" b="1" dirty="0" smtClean="0"/>
              <a:t>zmíněno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76069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7118</TotalTime>
  <Words>2599</Words>
  <Application>Microsoft Office PowerPoint</Application>
  <PresentationFormat>Předvádění na obrazovce (4:3)</PresentationFormat>
  <Paragraphs>732</Paragraphs>
  <Slides>48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48</vt:i4>
      </vt:variant>
    </vt:vector>
  </HeadingPairs>
  <TitlesOfParts>
    <vt:vector size="51" baseType="lpstr">
      <vt:lpstr>Arial</vt:lpstr>
      <vt:lpstr>Calibri</vt:lpstr>
      <vt:lpstr>Výchozí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Don Paolo</dc:creator>
  <cp:lastModifiedBy>Dolezel Petr</cp:lastModifiedBy>
  <cp:revision>634</cp:revision>
  <dcterms:created xsi:type="dcterms:W3CDTF">2005-11-19T22:51:08Z</dcterms:created>
  <dcterms:modified xsi:type="dcterms:W3CDTF">2019-09-25T07:13:25Z</dcterms:modified>
</cp:coreProperties>
</file>